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>
        <p:scale>
          <a:sx n="78" d="100"/>
          <a:sy n="78" d="100"/>
        </p:scale>
        <p:origin x="175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0552E-1CFC-47E0-B5CB-01FD95B037A5}" type="datetimeFigureOut">
              <a:rPr lang="pt-BR" smtClean="0"/>
              <a:t>30/10/2024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F8BE0-4706-46B7-9A6D-3E187C487EE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88832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0552E-1CFC-47E0-B5CB-01FD95B037A5}" type="datetimeFigureOut">
              <a:rPr lang="pt-BR" smtClean="0"/>
              <a:t>30/10/2024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F8BE0-4706-46B7-9A6D-3E187C487EE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41942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0552E-1CFC-47E0-B5CB-01FD95B037A5}" type="datetimeFigureOut">
              <a:rPr lang="pt-BR" smtClean="0"/>
              <a:t>30/10/2024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F8BE0-4706-46B7-9A6D-3E187C487EE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23788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0552E-1CFC-47E0-B5CB-01FD95B037A5}" type="datetimeFigureOut">
              <a:rPr lang="pt-BR" smtClean="0"/>
              <a:t>30/10/2024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F8BE0-4706-46B7-9A6D-3E187C487EE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07057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0552E-1CFC-47E0-B5CB-01FD95B037A5}" type="datetimeFigureOut">
              <a:rPr lang="pt-BR" smtClean="0"/>
              <a:t>30/10/2024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F8BE0-4706-46B7-9A6D-3E187C487EE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633583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0552E-1CFC-47E0-B5CB-01FD95B037A5}" type="datetimeFigureOut">
              <a:rPr lang="pt-BR" smtClean="0"/>
              <a:t>30/10/2024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F8BE0-4706-46B7-9A6D-3E187C487EE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3310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0552E-1CFC-47E0-B5CB-01FD95B037A5}" type="datetimeFigureOut">
              <a:rPr lang="pt-BR" smtClean="0"/>
              <a:t>30/10/2024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F8BE0-4706-46B7-9A6D-3E187C487EE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136347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0552E-1CFC-47E0-B5CB-01FD95B037A5}" type="datetimeFigureOut">
              <a:rPr lang="pt-BR" smtClean="0"/>
              <a:t>30/10/2024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F8BE0-4706-46B7-9A6D-3E187C487EE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556520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0552E-1CFC-47E0-B5CB-01FD95B037A5}" type="datetimeFigureOut">
              <a:rPr lang="pt-BR" smtClean="0"/>
              <a:t>30/10/2024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F8BE0-4706-46B7-9A6D-3E187C487EE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199128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0552E-1CFC-47E0-B5CB-01FD95B037A5}" type="datetimeFigureOut">
              <a:rPr lang="pt-BR" smtClean="0"/>
              <a:t>30/10/2024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F8BE0-4706-46B7-9A6D-3E187C487EE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28248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0552E-1CFC-47E0-B5CB-01FD95B037A5}" type="datetimeFigureOut">
              <a:rPr lang="pt-BR" smtClean="0"/>
              <a:t>30/10/2024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F8BE0-4706-46B7-9A6D-3E187C487EE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93288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570552E-1CFC-47E0-B5CB-01FD95B037A5}" type="datetimeFigureOut">
              <a:rPr lang="pt-BR" smtClean="0"/>
              <a:t>30/10/2024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BBF8BE0-4706-46B7-9A6D-3E187C487EE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934774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DE9748E7-7130-213B-A08F-F36FB312DDB6}"/>
              </a:ext>
            </a:extLst>
          </p:cNvPr>
          <p:cNvSpPr txBox="1"/>
          <p:nvPr/>
        </p:nvSpPr>
        <p:spPr>
          <a:xfrm>
            <a:off x="238991" y="84083"/>
            <a:ext cx="6380018" cy="86085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Projeto: Consciência Negra na Educação Infantil</a:t>
            </a:r>
          </a:p>
          <a:p>
            <a:pPr algn="ctr">
              <a:lnSpc>
                <a:spcPct val="115000"/>
              </a:lnSpc>
              <a:spcAft>
                <a:spcPts val="800"/>
              </a:spcAft>
            </a:pPr>
            <a:r>
              <a:rPr lang="pt-B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Introdução</a:t>
            </a: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pt-B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 Dia da Consciência Negra é comemorado em 20 de novembro e é uma data importante para refletir sobre a história e a cultura afro-brasileira. Este projeto visa introduzir as crianças de 4 anos a essa rica herança cultural, promovendo o respeito e a valorização da diversidade desde cedo.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Objetivos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Promover o respeito e a valorização da cultura afro-brasileira.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Desenvolver a empatia e a compreensão sobre a diversidade cultural.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Estimular a curiosidade e o interesse por histórias e tradições africanas.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Metodologia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1. Contação de Histórias</a:t>
            </a: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pt-B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Utilizar livros infantis que abordam a cultura africana e afro-brasileira. Algumas sugestões de autores são: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Ana Maria Machado</a:t>
            </a:r>
            <a:r>
              <a:rPr lang="pt-B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"Menina Bonita do Laço de Fita" – uma história sobre diversidade e autoestima.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Ruth Rocha</a:t>
            </a:r>
            <a:r>
              <a:rPr lang="pt-B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"O Menino Nito" – aborda a aceitação das diferenças de forma lúdica.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494890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2D946A-9C42-6B5A-E8BF-0E9382201D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9FC26291-4841-05E4-F1C4-0FC7315445BD}"/>
              </a:ext>
            </a:extLst>
          </p:cNvPr>
          <p:cNvSpPr txBox="1"/>
          <p:nvPr/>
        </p:nvSpPr>
        <p:spPr>
          <a:xfrm>
            <a:off x="238991" y="159805"/>
            <a:ext cx="6380018" cy="81873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2. Atividades Artísticas</a:t>
            </a:r>
          </a:p>
          <a:p>
            <a:pPr marL="342900" lvl="0" indent="-342900" algn="just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Pintura e Desenho</a:t>
            </a:r>
            <a:r>
              <a:rPr lang="pt-B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Incentivar as crianças a desenharem personagens das histórias lidas, explorando cores e formas.</a:t>
            </a:r>
          </a:p>
          <a:p>
            <a:pPr marL="342900" lvl="0" indent="-342900" algn="just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Artesanato</a:t>
            </a:r>
            <a:r>
              <a:rPr lang="pt-B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Criar colares e pulseiras inspirados em peças africanas, utilizando materiais recicláveis.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3. Música e Dança</a:t>
            </a:r>
          </a:p>
          <a:p>
            <a:pPr marL="342900" lvl="0" indent="-342900" algn="just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Música</a:t>
            </a:r>
            <a:r>
              <a:rPr lang="pt-B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Introduzir canções tradicionais africanas e afro-brasileiras, promovendo rodas musicais.</a:t>
            </a:r>
          </a:p>
          <a:p>
            <a:pPr marL="342900" lvl="0" indent="-342900" algn="just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Dança</a:t>
            </a:r>
            <a:r>
              <a:rPr lang="pt-B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Ensinar passos simples de danças africanas, estimulando a coordenação motora e a expressão corporal.</a:t>
            </a: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pt-B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4. Discussão e Reflexão</a:t>
            </a:r>
          </a:p>
          <a:p>
            <a:pPr marL="342900" lvl="0" indent="-342900" algn="just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Roda de Conversa</a:t>
            </a:r>
            <a:r>
              <a:rPr lang="pt-B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Após as atividades, realizar uma roda de conversa onde as crianças podem compartilhar o que aprenderam e como se sentiram.</a:t>
            </a: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pt-B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Avaliação</a:t>
            </a: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pt-B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 avaliação será feita de forma contínua, observando-se o envolvimento e o interesse das crianças nas atividades propostas. Fatores como a participação nas rodas de conversa e a criatividade nas atividades artísticas serão considerados.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994041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2E4CDE-DF92-8C7E-6451-A62AFD06CA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9596D597-F7E2-D569-1F57-86D8DCA1C005}"/>
              </a:ext>
            </a:extLst>
          </p:cNvPr>
          <p:cNvSpPr txBox="1"/>
          <p:nvPr/>
        </p:nvSpPr>
        <p:spPr>
          <a:xfrm>
            <a:off x="112748" y="149295"/>
            <a:ext cx="6380018" cy="6210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pt-B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De acordo com a BNCC, este projeto atende aos seguintes direitos de aprendizagem e desenvolvimento na Educação Infantil:</a:t>
            </a:r>
          </a:p>
          <a:p>
            <a:pPr marL="342900" lvl="0" indent="-342900" algn="just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Conviver</a:t>
            </a:r>
            <a:r>
              <a:rPr lang="pt-B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Interação com diferentes culturas e respeito às diferenças.</a:t>
            </a:r>
          </a:p>
          <a:p>
            <a:pPr marL="342900" lvl="0" indent="-342900" algn="just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Explorar</a:t>
            </a:r>
            <a:r>
              <a:rPr lang="pt-B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Investigar e descobrir novas culturas e tradições.</a:t>
            </a:r>
          </a:p>
          <a:p>
            <a:pPr marL="342900" lvl="0" indent="-342900" algn="just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Expressar</a:t>
            </a:r>
            <a:r>
              <a:rPr lang="pt-B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Utilizar diferentes linguagens para expressar sentimentos e ideias.</a:t>
            </a:r>
          </a:p>
          <a:p>
            <a:pPr marL="342900" lvl="0" indent="-342900" algn="just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Participar</a:t>
            </a:r>
            <a:r>
              <a:rPr lang="pt-B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Envolver-se ativamente nas atividades em grupo.</a:t>
            </a: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pt-B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Conclusão</a:t>
            </a: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pt-B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Este projeto visa criar um ambiente educacional inclusivo e respeitoso, onde a diversidade cultural é celebrada e apreciada. É essencial que as crianças cresçam com uma visão positiva das diferentes etnias e culturas, contribuindo para uma sociedade mais justa e igualitária.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355440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98B50C-54A4-FBD3-2EDF-8D2FC34D58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309888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CE649B-CD6D-0C85-7E8A-9E9F44363F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670EE345-33AF-B579-72FF-5343DC4E7A53}"/>
              </a:ext>
            </a:extLst>
          </p:cNvPr>
          <p:cNvSpPr txBox="1"/>
          <p:nvPr/>
        </p:nvSpPr>
        <p:spPr>
          <a:xfrm>
            <a:off x="238991" y="427049"/>
            <a:ext cx="6380018" cy="93740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800"/>
              </a:spcAft>
            </a:pPr>
            <a:r>
              <a:rPr lang="pt-B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Projeto: Alimentação Saudável na Educação Infantil</a:t>
            </a:r>
          </a:p>
          <a:p>
            <a:pPr algn="ctr">
              <a:lnSpc>
                <a:spcPct val="115000"/>
              </a:lnSpc>
              <a:spcAft>
                <a:spcPts val="800"/>
              </a:spcAft>
            </a:pPr>
            <a:r>
              <a:rPr lang="pt-B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Introdução</a:t>
            </a: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pt-B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 alimentação saudável é fundamental para o crescimento e o desenvolvimento das crianças. Este projeto tem como objetivo ensinar crianças de 4 anos sobre a importância de uma alimentação variada e nutritiva, através de atividades lúdicas e interativas que promovam o aprendizado de forma divertida e envolvente.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Objetivos Gerais</a:t>
            </a:r>
          </a:p>
          <a:p>
            <a:pPr marL="342900" lvl="0" indent="-342900" algn="just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Promover hábitos alimentares saudáveis entre as crianças.</a:t>
            </a:r>
          </a:p>
          <a:p>
            <a:pPr marL="342900" lvl="0" indent="-342900" algn="just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Incentivar a curiosidade sobre diferentes tipos de alimentos e seus benefícios.</a:t>
            </a:r>
          </a:p>
          <a:p>
            <a:pPr marL="342900" lvl="0" indent="-342900" algn="just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Criar um ambiente de aprendizagem inclusivo e participativo, onde as crianças possam explorar e descobrir novas opções alimentares.</a:t>
            </a: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pt-B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Objetivos Específicos</a:t>
            </a:r>
          </a:p>
          <a:p>
            <a:pPr marL="342900" lvl="0" indent="-342900" algn="just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Reconhecer alimentos saudáveis e não saudáveis.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Estimular o consumo de frutas e vegetais.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Desenvolver habilidades motoras através de atividades relacionadas à alimentação.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Metodologia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pt-BR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Contação de Histórias</a:t>
            </a:r>
            <a:endParaRPr lang="pt-BR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pt-BR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Utilizar livros infantis que falem sobre alimentação saudável, como "A Cesta de Dona Maricota" de Tatiana Belinky, para introduzir o tema de maneira lúdica.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285472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4B2D01-D1B9-D2FA-4509-9BE1387036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4D0CB8CE-AD7E-DAA8-1350-4598C7ACDF49}"/>
              </a:ext>
            </a:extLst>
          </p:cNvPr>
          <p:cNvSpPr txBox="1"/>
          <p:nvPr/>
        </p:nvSpPr>
        <p:spPr>
          <a:xfrm>
            <a:off x="238991" y="80208"/>
            <a:ext cx="6380018" cy="9804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pt-B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pt-BR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Atividades Práticas</a:t>
            </a:r>
            <a:endParaRPr lang="pt-BR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pt-BR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Oficina de Culinária</a:t>
            </a:r>
            <a:endParaRPr lang="pt-BR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143000" lvl="2" indent="-228600" algn="just">
              <a:lnSpc>
                <a:spcPct val="115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"/>
              <a:tabLst>
                <a:tab pos="1371600" algn="l"/>
              </a:tabLst>
            </a:pPr>
            <a:r>
              <a:rPr lang="pt-BR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Preparar uma salada de frutas com as crianças, permitindo que elas manipulem os ingredientes e aprendam sobre suas texturas e sabores.</a:t>
            </a:r>
          </a:p>
          <a:p>
            <a:pPr marL="742950" lvl="1" indent="-285750" algn="just">
              <a:lnSpc>
                <a:spcPct val="115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pt-BR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Jogo das Cores</a:t>
            </a:r>
            <a:endParaRPr lang="pt-BR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143000" lvl="2" indent="-228600" algn="just">
              <a:lnSpc>
                <a:spcPct val="115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"/>
              <a:tabLst>
                <a:tab pos="1371600" algn="l"/>
              </a:tabLst>
            </a:pPr>
            <a:r>
              <a:rPr lang="pt-BR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Organizar um jogo em que as crianças devem identificar frutas e legumes de diferentes cores.</a:t>
            </a:r>
          </a:p>
          <a:p>
            <a:pPr algn="just"/>
            <a:r>
              <a:rPr lang="pt-BR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Música e Dança</a:t>
            </a:r>
          </a:p>
          <a:p>
            <a:pPr algn="just"/>
            <a:endParaRPr lang="pt-BR" sz="1000" dirty="0">
              <a:effectLst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pt-BR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Música</a:t>
            </a:r>
            <a:endParaRPr lang="pt-BR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143000" lvl="2" indent="-228600" algn="just">
              <a:lnSpc>
                <a:spcPct val="115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"/>
              <a:tabLst>
                <a:tab pos="1371600" algn="l"/>
              </a:tabLst>
            </a:pPr>
            <a:r>
              <a:rPr lang="pt-BR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Ensinar músicas que falem sobre alimentos saudáveis, promovendo a interação e o aprendizado através do ritmo e da melodia.</a:t>
            </a:r>
          </a:p>
          <a:p>
            <a:pPr marL="742950" lvl="1" indent="-285750" algn="just">
              <a:lnSpc>
                <a:spcPct val="115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pt-BR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Dança</a:t>
            </a:r>
            <a:endParaRPr lang="pt-BR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143000" lvl="2" indent="-228600" algn="just">
              <a:lnSpc>
                <a:spcPct val="115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"/>
              <a:tabLst>
                <a:tab pos="1371600" algn="l"/>
              </a:tabLst>
            </a:pPr>
            <a:r>
              <a:rPr lang="pt-BR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Criar uma coreografia simples que represente o crescimento e a colheita de alimentos saudáveis.</a:t>
            </a:r>
          </a:p>
          <a:p>
            <a:pPr marL="342900" lvl="0" indent="-342900" algn="just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pt-BR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Discussão e Reflexão</a:t>
            </a:r>
            <a:endParaRPr lang="pt-BR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pt-BR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Roda de Conversa</a:t>
            </a:r>
            <a:endParaRPr lang="pt-BR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143000" lvl="2" indent="-228600" algn="just">
              <a:lnSpc>
                <a:spcPct val="115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"/>
              <a:tabLst>
                <a:tab pos="1371600" algn="l"/>
              </a:tabLst>
            </a:pPr>
            <a:r>
              <a:rPr lang="pt-BR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Conversar sobre as preferências alimentares das crianças e discutir a importância de uma dieta equilibrada.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Avaliação</a:t>
            </a: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pt-B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 avaliação será contínua, baseada no interesse e na participação das crianças nas atividades. Serão levados em conta a capacidade de identificar alimentos saudáveis e a interação nas oficinas práticas.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035951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21C36D-5C34-F3BE-6FCD-1A04254EF3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19FFDB95-6E6D-B452-EE08-C7D5F67D0FF4}"/>
              </a:ext>
            </a:extLst>
          </p:cNvPr>
          <p:cNvSpPr txBox="1"/>
          <p:nvPr/>
        </p:nvSpPr>
        <p:spPr>
          <a:xfrm>
            <a:off x="238991" y="0"/>
            <a:ext cx="6380018" cy="1069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Ações em Família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16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Desafio da Semana Saudável</a:t>
            </a:r>
            <a:endParaRPr lang="pt-BR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pt-BR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Encorajar as famílias a incluírem uma nova fruta ou vegetal no cardápio diário da criança.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16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Diário Alimentar</a:t>
            </a:r>
            <a:endParaRPr lang="pt-BR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pt-BR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Enviar para casa um diário alimentar para que as crianças registrem (com a ajuda dos pais) o que comeram durante a semana.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Recursos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16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Material Concreto</a:t>
            </a:r>
            <a:endParaRPr lang="pt-BR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pt-BR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Frutas e vegetais frescos, utensílios de cozinha seguros para crianças (como facas de plástico), papel e lápis para atividades de desenho.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16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Vídeos</a:t>
            </a:r>
            <a:endParaRPr lang="pt-BR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pt-BR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Curtas e animações sobre alimentação saudável, que possam ser projetados na sala de aula.</a:t>
            </a:r>
          </a:p>
          <a:p>
            <a:r>
              <a:rPr lang="pt-BR" sz="16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Palestras</a:t>
            </a:r>
            <a:endParaRPr lang="pt-BR" sz="2400" b="1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pt-BR" sz="200" dirty="0">
              <a:effectLst/>
            </a:endParaRPr>
          </a:p>
          <a:p>
            <a:pPr marL="742950" lvl="1" indent="-285750">
              <a:lnSpc>
                <a:spcPct val="115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pt-BR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Convidar nutricionistas para uma breve palestra para os pais sobre a importância de uma alimentação saudável na infância.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Duração do Projeto</a:t>
            </a: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pt-BR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 projeto terá a duração de uma semana, com atividades diárias voltadas para a conscientização sobre a alimentação saudável.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Conclusão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Este projeto busca promover a conscientização sobre a importância de uma alimentação saudável desde cedo. Ao envolver as crianças em atividades práticas e divertidas, almeja-se criar hábitos alimentares positivos que perdurem ao longo de suas vidas, contribuindo para um desenvolvimento pleno e saudável.</a:t>
            </a:r>
          </a:p>
          <a:p>
            <a:endParaRPr lang="pt-BR" sz="2400" b="1" kern="100" dirty="0"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6220801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A1CDE6-2527-896F-0ABE-73A09888EA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BBCE0DC6-7D34-6567-1989-F268DFBEC15B}"/>
              </a:ext>
            </a:extLst>
          </p:cNvPr>
          <p:cNvSpPr txBox="1"/>
          <p:nvPr/>
        </p:nvSpPr>
        <p:spPr>
          <a:xfrm>
            <a:off x="238991" y="427049"/>
            <a:ext cx="6380018" cy="7255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0">
              <a:buFont typeface="Arial" panose="020B0604020202020204" pitchFamily="34" charset="0"/>
              <a:buChar char="•"/>
            </a:pPr>
            <a:r>
              <a:rPr lang="pt-BR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b="1" i="0" dirty="0">
                <a:solidFill>
                  <a:srgbClr val="000000"/>
                </a:solidFill>
                <a:effectLst/>
              </a:rPr>
              <a:t>Conviver</a:t>
            </a:r>
            <a:r>
              <a:rPr lang="pt-BR" sz="1600" b="0" i="0" dirty="0">
                <a:solidFill>
                  <a:srgbClr val="000000"/>
                </a:solidFill>
                <a:effectLst/>
              </a:rPr>
              <a:t>: O projeto promove o convívio entre as crianças, criando um ambiente onde elas podem interagir, compartilhar experiências e respeitar as diferenças alimentares e culturais de cada uma.</a:t>
            </a:r>
          </a:p>
          <a:p>
            <a:pPr algn="just" rtl="0"/>
            <a:endParaRPr lang="pt-BR" sz="1600" dirty="0">
              <a:effectLst/>
            </a:endParaRPr>
          </a:p>
          <a:p>
            <a:pPr algn="just" rtl="0">
              <a:buFont typeface="Arial" panose="020B0604020202020204" pitchFamily="34" charset="0"/>
              <a:buChar char="•"/>
            </a:pPr>
            <a:r>
              <a:rPr lang="pt-BR" sz="1600" b="1" i="0" dirty="0">
                <a:solidFill>
                  <a:srgbClr val="000000"/>
                </a:solidFill>
                <a:effectLst/>
              </a:rPr>
              <a:t>Brincar</a:t>
            </a:r>
            <a:r>
              <a:rPr lang="pt-BR" sz="1600" b="0" i="0" dirty="0">
                <a:solidFill>
                  <a:srgbClr val="000000"/>
                </a:solidFill>
                <a:effectLst/>
              </a:rPr>
              <a:t>: As atividades lúdicas, como a "Oficina de Culinária" e o "Jogo das Cores", incentivam o brincar enquanto aprendem sobre alimentação saudável, desenvolvendo a criatividade e a imaginação.</a:t>
            </a:r>
          </a:p>
          <a:p>
            <a:pPr algn="just" rtl="0"/>
            <a:endParaRPr lang="pt-BR" sz="1600" dirty="0">
              <a:effectLst/>
            </a:endParaRPr>
          </a:p>
          <a:p>
            <a:pPr algn="just" rtl="0">
              <a:buFont typeface="Arial" panose="020B0604020202020204" pitchFamily="34" charset="0"/>
              <a:buChar char="•"/>
            </a:pPr>
            <a:r>
              <a:rPr lang="pt-BR" sz="1600" b="1" i="0" dirty="0">
                <a:solidFill>
                  <a:srgbClr val="000000"/>
                </a:solidFill>
                <a:effectLst/>
              </a:rPr>
              <a:t>Participar</a:t>
            </a:r>
            <a:r>
              <a:rPr lang="pt-BR" sz="1600" b="0" i="0" dirty="0">
                <a:solidFill>
                  <a:srgbClr val="000000"/>
                </a:solidFill>
                <a:effectLst/>
              </a:rPr>
              <a:t>: As crianças são encorajadas a participar ativamente de todas as atividades, desde a preparação de alimentos até as discussões em grupo, incentivando o envolvimento e a cooperação.</a:t>
            </a:r>
          </a:p>
          <a:p>
            <a:pPr algn="just" rtl="0"/>
            <a:endParaRPr lang="pt-BR" sz="1600" dirty="0">
              <a:effectLst/>
            </a:endParaRPr>
          </a:p>
          <a:p>
            <a:pPr algn="just" rtl="0">
              <a:buFont typeface="Arial" panose="020B0604020202020204" pitchFamily="34" charset="0"/>
              <a:buChar char="•"/>
            </a:pPr>
            <a:r>
              <a:rPr lang="pt-BR" sz="1600" b="1" i="0" dirty="0">
                <a:solidFill>
                  <a:srgbClr val="000000"/>
                </a:solidFill>
                <a:effectLst/>
              </a:rPr>
              <a:t>Explorar</a:t>
            </a:r>
            <a:r>
              <a:rPr lang="pt-BR" sz="1600" b="0" i="0" dirty="0">
                <a:solidFill>
                  <a:srgbClr val="000000"/>
                </a:solidFill>
                <a:effectLst/>
              </a:rPr>
              <a:t>: As explorações sensoriais através da manipulação de frutas e vegetais ajudam as crianças a desenvolverem a curiosidade e o interesse por novos alimentos e sabores.</a:t>
            </a:r>
          </a:p>
          <a:p>
            <a:pPr algn="just" rtl="0"/>
            <a:endParaRPr lang="pt-BR" sz="1600" dirty="0">
              <a:effectLst/>
            </a:endParaRPr>
          </a:p>
          <a:p>
            <a:pPr algn="just" rtl="0">
              <a:buFont typeface="Arial" panose="020B0604020202020204" pitchFamily="34" charset="0"/>
              <a:buChar char="•"/>
            </a:pPr>
            <a:r>
              <a:rPr lang="pt-BR" sz="1600" b="1" i="0" dirty="0">
                <a:solidFill>
                  <a:srgbClr val="000000"/>
                </a:solidFill>
                <a:effectLst/>
              </a:rPr>
              <a:t>Expressar</a:t>
            </a:r>
            <a:r>
              <a:rPr lang="pt-BR" sz="1600" b="0" i="0" dirty="0">
                <a:solidFill>
                  <a:srgbClr val="000000"/>
                </a:solidFill>
                <a:effectLst/>
              </a:rPr>
              <a:t>: As atividades de música e dança oferecem oportunidades para que as crianças expressem suas descobertas e sentimentos sobre alimentação de maneiras criativas.</a:t>
            </a:r>
          </a:p>
          <a:p>
            <a:pPr algn="just" rtl="0"/>
            <a:endParaRPr lang="pt-BR" sz="1600" dirty="0">
              <a:effectLst/>
            </a:endParaRPr>
          </a:p>
          <a:p>
            <a:pPr algn="just" rtl="0">
              <a:buFont typeface="Arial" panose="020B0604020202020204" pitchFamily="34" charset="0"/>
              <a:buChar char="•"/>
            </a:pPr>
            <a:r>
              <a:rPr lang="pt-BR" sz="1600" b="1" i="0" dirty="0">
                <a:solidFill>
                  <a:srgbClr val="000000"/>
                </a:solidFill>
                <a:effectLst/>
              </a:rPr>
              <a:t>Conhecer-se</a:t>
            </a:r>
            <a:r>
              <a:rPr lang="pt-BR" sz="1600" b="0" i="0" dirty="0">
                <a:solidFill>
                  <a:srgbClr val="000000"/>
                </a:solidFill>
                <a:effectLst/>
              </a:rPr>
              <a:t>: Ao discutir suas preferências alimentares e aprender sobre a importância de uma dieta equilibrada, as crianças desenvolvem uma maior consciência sobre si mesmas e suas escolhas alimentares.</a:t>
            </a:r>
            <a:endParaRPr lang="pt-BR" sz="1600" dirty="0">
              <a:effectLst/>
            </a:endParaRPr>
          </a:p>
          <a:p>
            <a:pPr algn="just" rtl="0"/>
            <a:r>
              <a:rPr lang="pt-BR" sz="1600" b="0" i="0" dirty="0">
                <a:solidFill>
                  <a:srgbClr val="000000"/>
                </a:solidFill>
                <a:effectLst/>
              </a:rPr>
              <a:t>Estas diretrizes asseguram que o projeto não só atenda às necessidades educacionais das crianças, mas também contribua para seu desenvolvimento integral, respeitando suas individualidades e promovendo um aprendizado significativo e duradouro</a:t>
            </a:r>
            <a:endParaRPr lang="pt-BR" sz="1600" dirty="0">
              <a:effectLst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endParaRPr lang="pt-BR" sz="1600" dirty="0"/>
          </a:p>
        </p:txBody>
      </p:sp>
    </p:spTree>
    <p:extLst>
      <p:ext uri="{BB962C8B-B14F-4D97-AF65-F5344CB8AC3E}">
        <p14:creationId xmlns:p14="http://schemas.microsoft.com/office/powerpoint/2010/main" val="28140363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1A86D5-26E9-DCEF-98D6-C945E7E601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4745218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o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</TotalTime>
  <Words>1118</Words>
  <Application>Microsoft Office PowerPoint</Application>
  <PresentationFormat>Papel A4 (210 x 297 mm)</PresentationFormat>
  <Paragraphs>88</Paragraphs>
  <Slides>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6" baseType="lpstr">
      <vt:lpstr>Aptos</vt:lpstr>
      <vt:lpstr>Aptos Display</vt:lpstr>
      <vt:lpstr>Arial</vt:lpstr>
      <vt:lpstr>Courier New</vt:lpstr>
      <vt:lpstr>Symbol</vt:lpstr>
      <vt:lpstr>Wingdings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Cleuza Santos</dc:creator>
  <cp:lastModifiedBy>Cleuza Santos</cp:lastModifiedBy>
  <cp:revision>5</cp:revision>
  <dcterms:created xsi:type="dcterms:W3CDTF">2024-10-29T19:46:08Z</dcterms:created>
  <dcterms:modified xsi:type="dcterms:W3CDTF">2024-10-31T01:05:09Z</dcterms:modified>
</cp:coreProperties>
</file>