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7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315" r:id="rId11"/>
    <p:sldId id="318" r:id="rId12"/>
    <p:sldId id="317" r:id="rId13"/>
    <p:sldId id="316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313" r:id="rId28"/>
    <p:sldId id="267" r:id="rId29"/>
    <p:sldId id="266" r:id="rId30"/>
    <p:sldId id="265" r:id="rId31"/>
    <p:sldId id="268" r:id="rId32"/>
    <p:sldId id="269" r:id="rId33"/>
    <p:sldId id="270" r:id="rId34"/>
    <p:sldId id="272" r:id="rId35"/>
    <p:sldId id="273" r:id="rId36"/>
    <p:sldId id="274" r:id="rId37"/>
    <p:sldId id="275" r:id="rId38"/>
    <p:sldId id="319" r:id="rId39"/>
    <p:sldId id="325" r:id="rId40"/>
    <p:sldId id="320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23" r:id="rId56"/>
    <p:sldId id="324" r:id="rId57"/>
  </p:sldIdLst>
  <p:sldSz cx="6858000" cy="9906000" type="A4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7" d="100"/>
          <a:sy n="87" d="100"/>
        </p:scale>
        <p:origin x="1470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7EC74-087E-402A-AFBC-25A78AC7C749}" type="datetimeFigureOut">
              <a:rPr lang="pt-BR" smtClean="0"/>
              <a:t>19/02/2023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A711-3E64-44A0-9274-4794DEF090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6931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7EC74-087E-402A-AFBC-25A78AC7C749}" type="datetimeFigureOut">
              <a:rPr lang="pt-BR" smtClean="0"/>
              <a:t>19/02/2023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A711-3E64-44A0-9274-4794DEF090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4348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7EC74-087E-402A-AFBC-25A78AC7C749}" type="datetimeFigureOut">
              <a:rPr lang="pt-BR" smtClean="0"/>
              <a:t>19/02/2023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A711-3E64-44A0-9274-4794DEF090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7374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7EC74-087E-402A-AFBC-25A78AC7C749}" type="datetimeFigureOut">
              <a:rPr lang="pt-BR" smtClean="0"/>
              <a:t>19/02/2023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A711-3E64-44A0-9274-4794DEF090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537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7EC74-087E-402A-AFBC-25A78AC7C749}" type="datetimeFigureOut">
              <a:rPr lang="pt-BR" smtClean="0"/>
              <a:t>19/02/2023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A711-3E64-44A0-9274-4794DEF090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8436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7EC74-087E-402A-AFBC-25A78AC7C749}" type="datetimeFigureOut">
              <a:rPr lang="pt-BR" smtClean="0"/>
              <a:t>19/02/2023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A711-3E64-44A0-9274-4794DEF090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4595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7EC74-087E-402A-AFBC-25A78AC7C749}" type="datetimeFigureOut">
              <a:rPr lang="pt-BR" smtClean="0"/>
              <a:t>19/02/2023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A711-3E64-44A0-9274-4794DEF090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2928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7EC74-087E-402A-AFBC-25A78AC7C749}" type="datetimeFigureOut">
              <a:rPr lang="pt-BR" smtClean="0"/>
              <a:t>19/02/2023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A711-3E64-44A0-9274-4794DEF090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8789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7EC74-087E-402A-AFBC-25A78AC7C749}" type="datetimeFigureOut">
              <a:rPr lang="pt-BR" smtClean="0"/>
              <a:t>19/02/2023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A711-3E64-44A0-9274-4794DEF090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7800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7EC74-087E-402A-AFBC-25A78AC7C749}" type="datetimeFigureOut">
              <a:rPr lang="pt-BR" smtClean="0"/>
              <a:t>19/02/2023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A711-3E64-44A0-9274-4794DEF090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9567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7EC74-087E-402A-AFBC-25A78AC7C749}" type="datetimeFigureOut">
              <a:rPr lang="pt-BR" smtClean="0"/>
              <a:t>19/02/2023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3A711-3E64-44A0-9274-4794DEF090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4181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7EC74-087E-402A-AFBC-25A78AC7C749}" type="datetimeFigureOut">
              <a:rPr lang="pt-BR" smtClean="0"/>
              <a:t>19/02/2023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3A711-3E64-44A0-9274-4794DEF090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7011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23.png"/><Relationship Id="rId18" Type="http://schemas.openxmlformats.org/officeDocument/2006/relationships/image" Target="../media/image70.png"/><Relationship Id="rId26" Type="http://schemas.openxmlformats.org/officeDocument/2006/relationships/image" Target="../media/image22.png"/><Relationship Id="rId3" Type="http://schemas.openxmlformats.org/officeDocument/2006/relationships/image" Target="../media/image58.png"/><Relationship Id="rId21" Type="http://schemas.openxmlformats.org/officeDocument/2006/relationships/image" Target="../media/image73.png"/><Relationship Id="rId7" Type="http://schemas.openxmlformats.org/officeDocument/2006/relationships/image" Target="../media/image62.png"/><Relationship Id="rId12" Type="http://schemas.openxmlformats.org/officeDocument/2006/relationships/image" Target="../media/image18.png"/><Relationship Id="rId17" Type="http://schemas.openxmlformats.org/officeDocument/2006/relationships/image" Target="../media/image69.png"/><Relationship Id="rId25" Type="http://schemas.openxmlformats.org/officeDocument/2006/relationships/image" Target="../media/image76.png"/><Relationship Id="rId2" Type="http://schemas.openxmlformats.org/officeDocument/2006/relationships/image" Target="../media/image24.png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29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24" Type="http://schemas.openxmlformats.org/officeDocument/2006/relationships/image" Target="../media/image75.png"/><Relationship Id="rId5" Type="http://schemas.openxmlformats.org/officeDocument/2006/relationships/image" Target="../media/image60.png"/><Relationship Id="rId15" Type="http://schemas.openxmlformats.org/officeDocument/2006/relationships/image" Target="../media/image67.png"/><Relationship Id="rId23" Type="http://schemas.openxmlformats.org/officeDocument/2006/relationships/image" Target="../media/image74.png"/><Relationship Id="rId28" Type="http://schemas.openxmlformats.org/officeDocument/2006/relationships/image" Target="../media/image21.png"/><Relationship Id="rId10" Type="http://schemas.openxmlformats.org/officeDocument/2006/relationships/image" Target="../media/image64.png"/><Relationship Id="rId19" Type="http://schemas.openxmlformats.org/officeDocument/2006/relationships/image" Target="../media/image71.png"/><Relationship Id="rId4" Type="http://schemas.openxmlformats.org/officeDocument/2006/relationships/image" Target="../media/image59.png"/><Relationship Id="rId9" Type="http://schemas.openxmlformats.org/officeDocument/2006/relationships/image" Target="../media/image17.png"/><Relationship Id="rId14" Type="http://schemas.openxmlformats.org/officeDocument/2006/relationships/image" Target="../media/image66.png"/><Relationship Id="rId22" Type="http://schemas.openxmlformats.org/officeDocument/2006/relationships/image" Target="../media/image19.png"/><Relationship Id="rId27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23.png"/><Relationship Id="rId18" Type="http://schemas.openxmlformats.org/officeDocument/2006/relationships/image" Target="../media/image70.png"/><Relationship Id="rId26" Type="http://schemas.openxmlformats.org/officeDocument/2006/relationships/image" Target="../media/image22.png"/><Relationship Id="rId3" Type="http://schemas.openxmlformats.org/officeDocument/2006/relationships/image" Target="../media/image58.png"/><Relationship Id="rId21" Type="http://schemas.openxmlformats.org/officeDocument/2006/relationships/image" Target="../media/image73.png"/><Relationship Id="rId7" Type="http://schemas.openxmlformats.org/officeDocument/2006/relationships/image" Target="../media/image62.png"/><Relationship Id="rId12" Type="http://schemas.openxmlformats.org/officeDocument/2006/relationships/image" Target="../media/image18.png"/><Relationship Id="rId17" Type="http://schemas.openxmlformats.org/officeDocument/2006/relationships/image" Target="../media/image69.png"/><Relationship Id="rId25" Type="http://schemas.openxmlformats.org/officeDocument/2006/relationships/image" Target="../media/image76.png"/><Relationship Id="rId2" Type="http://schemas.openxmlformats.org/officeDocument/2006/relationships/image" Target="../media/image24.png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24" Type="http://schemas.openxmlformats.org/officeDocument/2006/relationships/image" Target="../media/image75.png"/><Relationship Id="rId5" Type="http://schemas.openxmlformats.org/officeDocument/2006/relationships/image" Target="../media/image60.png"/><Relationship Id="rId15" Type="http://schemas.openxmlformats.org/officeDocument/2006/relationships/image" Target="../media/image67.png"/><Relationship Id="rId23" Type="http://schemas.openxmlformats.org/officeDocument/2006/relationships/image" Target="../media/image74.png"/><Relationship Id="rId28" Type="http://schemas.openxmlformats.org/officeDocument/2006/relationships/image" Target="../media/image20.png"/><Relationship Id="rId10" Type="http://schemas.openxmlformats.org/officeDocument/2006/relationships/image" Target="../media/image64.png"/><Relationship Id="rId19" Type="http://schemas.openxmlformats.org/officeDocument/2006/relationships/image" Target="../media/image71.png"/><Relationship Id="rId4" Type="http://schemas.openxmlformats.org/officeDocument/2006/relationships/image" Target="../media/image59.png"/><Relationship Id="rId9" Type="http://schemas.openxmlformats.org/officeDocument/2006/relationships/image" Target="../media/image17.png"/><Relationship Id="rId14" Type="http://schemas.openxmlformats.org/officeDocument/2006/relationships/image" Target="../media/image66.png"/><Relationship Id="rId22" Type="http://schemas.openxmlformats.org/officeDocument/2006/relationships/image" Target="../media/image19.png"/><Relationship Id="rId27" Type="http://schemas.openxmlformats.org/officeDocument/2006/relationships/image" Target="../media/image7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9.png"/><Relationship Id="rId3" Type="http://schemas.openxmlformats.org/officeDocument/2006/relationships/image" Target="../media/image58.png"/><Relationship Id="rId7" Type="http://schemas.openxmlformats.org/officeDocument/2006/relationships/image" Target="../media/image18.png"/><Relationship Id="rId12" Type="http://schemas.openxmlformats.org/officeDocument/2006/relationships/image" Target="../media/image73.png"/><Relationship Id="rId2" Type="http://schemas.openxmlformats.org/officeDocument/2006/relationships/image" Target="../media/image24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71.png"/><Relationship Id="rId5" Type="http://schemas.openxmlformats.org/officeDocument/2006/relationships/image" Target="../media/image60.png"/><Relationship Id="rId15" Type="http://schemas.openxmlformats.org/officeDocument/2006/relationships/image" Target="../media/image39.png"/><Relationship Id="rId10" Type="http://schemas.openxmlformats.org/officeDocument/2006/relationships/image" Target="../media/image70.png"/><Relationship Id="rId4" Type="http://schemas.openxmlformats.org/officeDocument/2006/relationships/image" Target="../media/image59.png"/><Relationship Id="rId9" Type="http://schemas.openxmlformats.org/officeDocument/2006/relationships/image" Target="../media/image68.png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20.png"/><Relationship Id="rId18" Type="http://schemas.openxmlformats.org/officeDocument/2006/relationships/image" Target="../media/image106.png"/><Relationship Id="rId26" Type="http://schemas.openxmlformats.org/officeDocument/2006/relationships/image" Target="../media/image35.png"/><Relationship Id="rId3" Type="http://schemas.openxmlformats.org/officeDocument/2006/relationships/image" Target="../media/image126.png"/><Relationship Id="rId21" Type="http://schemas.openxmlformats.org/officeDocument/2006/relationships/image" Target="../media/image109.png"/><Relationship Id="rId7" Type="http://schemas.openxmlformats.org/officeDocument/2006/relationships/image" Target="../media/image130.png"/><Relationship Id="rId12" Type="http://schemas.openxmlformats.org/officeDocument/2006/relationships/image" Target="../media/image119.png"/><Relationship Id="rId17" Type="http://schemas.openxmlformats.org/officeDocument/2006/relationships/image" Target="../media/image124.png"/><Relationship Id="rId25" Type="http://schemas.openxmlformats.org/officeDocument/2006/relationships/image" Target="../media/image113.png"/><Relationship Id="rId2" Type="http://schemas.openxmlformats.org/officeDocument/2006/relationships/image" Target="../media/image1.png"/><Relationship Id="rId16" Type="http://schemas.openxmlformats.org/officeDocument/2006/relationships/image" Target="../media/image123.png"/><Relationship Id="rId20" Type="http://schemas.openxmlformats.org/officeDocument/2006/relationships/image" Target="../media/image108.png"/><Relationship Id="rId29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png"/><Relationship Id="rId11" Type="http://schemas.openxmlformats.org/officeDocument/2006/relationships/image" Target="../media/image118.png"/><Relationship Id="rId24" Type="http://schemas.openxmlformats.org/officeDocument/2006/relationships/image" Target="../media/image112.png"/><Relationship Id="rId5" Type="http://schemas.openxmlformats.org/officeDocument/2006/relationships/image" Target="../media/image128.png"/><Relationship Id="rId15" Type="http://schemas.openxmlformats.org/officeDocument/2006/relationships/image" Target="../media/image122.png"/><Relationship Id="rId23" Type="http://schemas.openxmlformats.org/officeDocument/2006/relationships/image" Target="../media/image111.png"/><Relationship Id="rId28" Type="http://schemas.openxmlformats.org/officeDocument/2006/relationships/image" Target="../media/image116.png"/><Relationship Id="rId10" Type="http://schemas.openxmlformats.org/officeDocument/2006/relationships/image" Target="../media/image133.png"/><Relationship Id="rId19" Type="http://schemas.openxmlformats.org/officeDocument/2006/relationships/image" Target="../media/image107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Relationship Id="rId14" Type="http://schemas.openxmlformats.org/officeDocument/2006/relationships/image" Target="../media/image121.png"/><Relationship Id="rId22" Type="http://schemas.openxmlformats.org/officeDocument/2006/relationships/image" Target="../media/image110.png"/><Relationship Id="rId27" Type="http://schemas.openxmlformats.org/officeDocument/2006/relationships/image" Target="../media/image11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27.png"/><Relationship Id="rId7" Type="http://schemas.openxmlformats.org/officeDocument/2006/relationships/image" Target="../media/image1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5" Type="http://schemas.openxmlformats.org/officeDocument/2006/relationships/image" Target="../media/image130.png"/><Relationship Id="rId4" Type="http://schemas.openxmlformats.org/officeDocument/2006/relationships/image" Target="../media/image11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28.png"/><Relationship Id="rId7" Type="http://schemas.openxmlformats.org/officeDocument/2006/relationships/image" Target="../media/image1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png"/><Relationship Id="rId5" Type="http://schemas.openxmlformats.org/officeDocument/2006/relationships/image" Target="../media/image113.png"/><Relationship Id="rId4" Type="http://schemas.openxmlformats.org/officeDocument/2006/relationships/image" Target="../media/image10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31.png"/><Relationship Id="rId7" Type="http://schemas.openxmlformats.org/officeDocument/2006/relationships/image" Target="../media/image10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5" Type="http://schemas.openxmlformats.org/officeDocument/2006/relationships/image" Target="../media/image117.png"/><Relationship Id="rId4" Type="http://schemas.openxmlformats.org/officeDocument/2006/relationships/image" Target="../media/image11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09.png"/><Relationship Id="rId7" Type="http://schemas.openxmlformats.org/officeDocument/2006/relationships/image" Target="../media/image1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png"/><Relationship Id="rId5" Type="http://schemas.openxmlformats.org/officeDocument/2006/relationships/image" Target="../media/image35.png"/><Relationship Id="rId4" Type="http://schemas.openxmlformats.org/officeDocument/2006/relationships/image" Target="../media/image1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4.png"/><Relationship Id="rId18" Type="http://schemas.openxmlformats.org/officeDocument/2006/relationships/image" Target="../media/image149.png"/><Relationship Id="rId26" Type="http://schemas.openxmlformats.org/officeDocument/2006/relationships/image" Target="../media/image157.png"/><Relationship Id="rId3" Type="http://schemas.openxmlformats.org/officeDocument/2006/relationships/image" Target="../media/image134.png"/><Relationship Id="rId21" Type="http://schemas.openxmlformats.org/officeDocument/2006/relationships/image" Target="../media/image152.png"/><Relationship Id="rId7" Type="http://schemas.openxmlformats.org/officeDocument/2006/relationships/image" Target="../media/image138.png"/><Relationship Id="rId12" Type="http://schemas.openxmlformats.org/officeDocument/2006/relationships/image" Target="../media/image143.png"/><Relationship Id="rId17" Type="http://schemas.openxmlformats.org/officeDocument/2006/relationships/image" Target="../media/image148.png"/><Relationship Id="rId25" Type="http://schemas.openxmlformats.org/officeDocument/2006/relationships/image" Target="../media/image156.png"/><Relationship Id="rId2" Type="http://schemas.openxmlformats.org/officeDocument/2006/relationships/image" Target="../media/image1.png"/><Relationship Id="rId16" Type="http://schemas.openxmlformats.org/officeDocument/2006/relationships/image" Target="../media/image147.png"/><Relationship Id="rId20" Type="http://schemas.openxmlformats.org/officeDocument/2006/relationships/image" Target="../media/image1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24" Type="http://schemas.openxmlformats.org/officeDocument/2006/relationships/image" Target="../media/image155.png"/><Relationship Id="rId5" Type="http://schemas.openxmlformats.org/officeDocument/2006/relationships/image" Target="../media/image136.png"/><Relationship Id="rId15" Type="http://schemas.openxmlformats.org/officeDocument/2006/relationships/image" Target="../media/image146.png"/><Relationship Id="rId23" Type="http://schemas.openxmlformats.org/officeDocument/2006/relationships/image" Target="../media/image154.png"/><Relationship Id="rId10" Type="http://schemas.openxmlformats.org/officeDocument/2006/relationships/image" Target="../media/image141.png"/><Relationship Id="rId19" Type="http://schemas.openxmlformats.org/officeDocument/2006/relationships/image" Target="../media/image150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Relationship Id="rId14" Type="http://schemas.openxmlformats.org/officeDocument/2006/relationships/image" Target="../media/image145.png"/><Relationship Id="rId22" Type="http://schemas.openxmlformats.org/officeDocument/2006/relationships/image" Target="../media/image153.png"/><Relationship Id="rId27" Type="http://schemas.openxmlformats.org/officeDocument/2006/relationships/image" Target="../media/image15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4.png"/><Relationship Id="rId18" Type="http://schemas.openxmlformats.org/officeDocument/2006/relationships/image" Target="../media/image149.png"/><Relationship Id="rId26" Type="http://schemas.openxmlformats.org/officeDocument/2006/relationships/image" Target="../media/image157.png"/><Relationship Id="rId3" Type="http://schemas.openxmlformats.org/officeDocument/2006/relationships/image" Target="../media/image134.png"/><Relationship Id="rId21" Type="http://schemas.openxmlformats.org/officeDocument/2006/relationships/image" Target="../media/image152.png"/><Relationship Id="rId7" Type="http://schemas.openxmlformats.org/officeDocument/2006/relationships/image" Target="../media/image138.png"/><Relationship Id="rId12" Type="http://schemas.openxmlformats.org/officeDocument/2006/relationships/image" Target="../media/image143.png"/><Relationship Id="rId17" Type="http://schemas.openxmlformats.org/officeDocument/2006/relationships/image" Target="../media/image148.png"/><Relationship Id="rId25" Type="http://schemas.openxmlformats.org/officeDocument/2006/relationships/image" Target="../media/image156.png"/><Relationship Id="rId2" Type="http://schemas.openxmlformats.org/officeDocument/2006/relationships/image" Target="../media/image1.png"/><Relationship Id="rId16" Type="http://schemas.openxmlformats.org/officeDocument/2006/relationships/image" Target="../media/image147.png"/><Relationship Id="rId20" Type="http://schemas.openxmlformats.org/officeDocument/2006/relationships/image" Target="../media/image1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24" Type="http://schemas.openxmlformats.org/officeDocument/2006/relationships/image" Target="../media/image155.png"/><Relationship Id="rId5" Type="http://schemas.openxmlformats.org/officeDocument/2006/relationships/image" Target="../media/image136.png"/><Relationship Id="rId15" Type="http://schemas.openxmlformats.org/officeDocument/2006/relationships/image" Target="../media/image146.png"/><Relationship Id="rId23" Type="http://schemas.openxmlformats.org/officeDocument/2006/relationships/image" Target="../media/image154.png"/><Relationship Id="rId10" Type="http://schemas.openxmlformats.org/officeDocument/2006/relationships/image" Target="../media/image141.png"/><Relationship Id="rId19" Type="http://schemas.openxmlformats.org/officeDocument/2006/relationships/image" Target="../media/image150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Relationship Id="rId14" Type="http://schemas.openxmlformats.org/officeDocument/2006/relationships/image" Target="../media/image145.png"/><Relationship Id="rId22" Type="http://schemas.openxmlformats.org/officeDocument/2006/relationships/image" Target="../media/image153.png"/><Relationship Id="rId27" Type="http://schemas.openxmlformats.org/officeDocument/2006/relationships/image" Target="../media/image15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1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image" Target="../media/image176.png"/><Relationship Id="rId18" Type="http://schemas.openxmlformats.org/officeDocument/2006/relationships/image" Target="../media/image181.png"/><Relationship Id="rId26" Type="http://schemas.openxmlformats.org/officeDocument/2006/relationships/image" Target="../media/image189.png"/><Relationship Id="rId3" Type="http://schemas.openxmlformats.org/officeDocument/2006/relationships/image" Target="../media/image166.png"/><Relationship Id="rId21" Type="http://schemas.openxmlformats.org/officeDocument/2006/relationships/image" Target="../media/image184.png"/><Relationship Id="rId7" Type="http://schemas.openxmlformats.org/officeDocument/2006/relationships/image" Target="../media/image170.png"/><Relationship Id="rId12" Type="http://schemas.openxmlformats.org/officeDocument/2006/relationships/image" Target="../media/image175.png"/><Relationship Id="rId17" Type="http://schemas.openxmlformats.org/officeDocument/2006/relationships/image" Target="../media/image180.png"/><Relationship Id="rId25" Type="http://schemas.openxmlformats.org/officeDocument/2006/relationships/image" Target="../media/image188.png"/><Relationship Id="rId2" Type="http://schemas.openxmlformats.org/officeDocument/2006/relationships/image" Target="../media/image165.png"/><Relationship Id="rId16" Type="http://schemas.openxmlformats.org/officeDocument/2006/relationships/image" Target="../media/image179.png"/><Relationship Id="rId20" Type="http://schemas.openxmlformats.org/officeDocument/2006/relationships/image" Target="../media/image1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9.png"/><Relationship Id="rId11" Type="http://schemas.openxmlformats.org/officeDocument/2006/relationships/image" Target="../media/image174.png"/><Relationship Id="rId24" Type="http://schemas.openxmlformats.org/officeDocument/2006/relationships/image" Target="../media/image187.png"/><Relationship Id="rId5" Type="http://schemas.openxmlformats.org/officeDocument/2006/relationships/image" Target="../media/image168.png"/><Relationship Id="rId15" Type="http://schemas.openxmlformats.org/officeDocument/2006/relationships/image" Target="../media/image178.png"/><Relationship Id="rId23" Type="http://schemas.openxmlformats.org/officeDocument/2006/relationships/image" Target="../media/image186.png"/><Relationship Id="rId10" Type="http://schemas.openxmlformats.org/officeDocument/2006/relationships/image" Target="../media/image173.png"/><Relationship Id="rId19" Type="http://schemas.openxmlformats.org/officeDocument/2006/relationships/image" Target="../media/image182.png"/><Relationship Id="rId4" Type="http://schemas.openxmlformats.org/officeDocument/2006/relationships/image" Target="../media/image167.png"/><Relationship Id="rId9" Type="http://schemas.openxmlformats.org/officeDocument/2006/relationships/image" Target="../media/image172.png"/><Relationship Id="rId14" Type="http://schemas.openxmlformats.org/officeDocument/2006/relationships/image" Target="../media/image177.png"/><Relationship Id="rId22" Type="http://schemas.openxmlformats.org/officeDocument/2006/relationships/image" Target="../media/image185.png"/><Relationship Id="rId27" Type="http://schemas.openxmlformats.org/officeDocument/2006/relationships/image" Target="../media/image19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13" Type="http://schemas.openxmlformats.org/officeDocument/2006/relationships/image" Target="../media/image202.png"/><Relationship Id="rId18" Type="http://schemas.openxmlformats.org/officeDocument/2006/relationships/image" Target="../media/image207.png"/><Relationship Id="rId26" Type="http://schemas.openxmlformats.org/officeDocument/2006/relationships/image" Target="../media/image215.jpeg"/><Relationship Id="rId3" Type="http://schemas.openxmlformats.org/officeDocument/2006/relationships/image" Target="../media/image192.png"/><Relationship Id="rId21" Type="http://schemas.openxmlformats.org/officeDocument/2006/relationships/image" Target="../media/image210.png"/><Relationship Id="rId7" Type="http://schemas.openxmlformats.org/officeDocument/2006/relationships/image" Target="../media/image196.png"/><Relationship Id="rId12" Type="http://schemas.openxmlformats.org/officeDocument/2006/relationships/image" Target="../media/image201.png"/><Relationship Id="rId17" Type="http://schemas.openxmlformats.org/officeDocument/2006/relationships/image" Target="../media/image206.png"/><Relationship Id="rId25" Type="http://schemas.openxmlformats.org/officeDocument/2006/relationships/image" Target="../media/image214.jpeg"/><Relationship Id="rId2" Type="http://schemas.openxmlformats.org/officeDocument/2006/relationships/image" Target="../media/image191.png"/><Relationship Id="rId16" Type="http://schemas.openxmlformats.org/officeDocument/2006/relationships/image" Target="../media/image205.png"/><Relationship Id="rId20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11" Type="http://schemas.openxmlformats.org/officeDocument/2006/relationships/image" Target="../media/image200.png"/><Relationship Id="rId24" Type="http://schemas.openxmlformats.org/officeDocument/2006/relationships/image" Target="../media/image213.jpeg"/><Relationship Id="rId5" Type="http://schemas.openxmlformats.org/officeDocument/2006/relationships/image" Target="../media/image194.png"/><Relationship Id="rId15" Type="http://schemas.openxmlformats.org/officeDocument/2006/relationships/image" Target="../media/image204.png"/><Relationship Id="rId23" Type="http://schemas.openxmlformats.org/officeDocument/2006/relationships/image" Target="../media/image212.jpeg"/><Relationship Id="rId10" Type="http://schemas.openxmlformats.org/officeDocument/2006/relationships/image" Target="../media/image199.png"/><Relationship Id="rId19" Type="http://schemas.openxmlformats.org/officeDocument/2006/relationships/image" Target="../media/image208.png"/><Relationship Id="rId4" Type="http://schemas.openxmlformats.org/officeDocument/2006/relationships/image" Target="../media/image193.png"/><Relationship Id="rId9" Type="http://schemas.openxmlformats.org/officeDocument/2006/relationships/image" Target="../media/image198.png"/><Relationship Id="rId14" Type="http://schemas.openxmlformats.org/officeDocument/2006/relationships/image" Target="../media/image203.png"/><Relationship Id="rId22" Type="http://schemas.openxmlformats.org/officeDocument/2006/relationships/image" Target="../media/image211.png"/><Relationship Id="rId27" Type="http://schemas.openxmlformats.org/officeDocument/2006/relationships/image" Target="../media/image21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4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5" Type="http://schemas.openxmlformats.org/officeDocument/2006/relationships/image" Target="../media/image56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Relationship Id="rId1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515470"/>
            <a:ext cx="6642847" cy="928743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087C486-8FA6-D9B0-6D2E-586E649D0D6E}"/>
              </a:ext>
            </a:extLst>
          </p:cNvPr>
          <p:cNvSpPr txBox="1"/>
          <p:nvPr/>
        </p:nvSpPr>
        <p:spPr>
          <a:xfrm>
            <a:off x="834887" y="1089048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ALUNO (A):________________________________________________________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15D4CA2-9B1E-F84B-8FF5-3C765CF37F73}"/>
              </a:ext>
            </a:extLst>
          </p:cNvPr>
          <p:cNvSpPr/>
          <p:nvPr/>
        </p:nvSpPr>
        <p:spPr>
          <a:xfrm rot="1304028">
            <a:off x="1094516" y="1531753"/>
            <a:ext cx="8691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47A2A40B-DBA0-EF3E-167F-99656DE818EE}"/>
              </a:ext>
            </a:extLst>
          </p:cNvPr>
          <p:cNvSpPr/>
          <p:nvPr/>
        </p:nvSpPr>
        <p:spPr>
          <a:xfrm rot="1335918">
            <a:off x="2257443" y="6347834"/>
            <a:ext cx="81785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</a:t>
            </a:r>
            <a:endParaRPr lang="pt-BR" sz="8800" b="1" cap="none" spc="0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42BB68A-C7DF-473E-90F0-C2EC7BFBA595}"/>
              </a:ext>
            </a:extLst>
          </p:cNvPr>
          <p:cNvSpPr/>
          <p:nvPr/>
        </p:nvSpPr>
        <p:spPr>
          <a:xfrm rot="1731222">
            <a:off x="2232943" y="1444318"/>
            <a:ext cx="78258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363D233-643F-DCB6-A251-22642D327B29}"/>
              </a:ext>
            </a:extLst>
          </p:cNvPr>
          <p:cNvSpPr/>
          <p:nvPr/>
        </p:nvSpPr>
        <p:spPr>
          <a:xfrm rot="20356900">
            <a:off x="1940417" y="2406354"/>
            <a:ext cx="92177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88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1715260-820F-E903-C7EB-C1AF25B9D5AE}"/>
              </a:ext>
            </a:extLst>
          </p:cNvPr>
          <p:cNvSpPr/>
          <p:nvPr/>
        </p:nvSpPr>
        <p:spPr>
          <a:xfrm>
            <a:off x="4902540" y="2462852"/>
            <a:ext cx="92177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8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</a:t>
            </a:r>
            <a:endParaRPr lang="pt-BR" sz="8800" b="1" cap="none" spc="0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CA59AFC-5C82-63BE-0C1B-2EC814846D39}"/>
              </a:ext>
            </a:extLst>
          </p:cNvPr>
          <p:cNvSpPr/>
          <p:nvPr/>
        </p:nvSpPr>
        <p:spPr>
          <a:xfrm>
            <a:off x="2465232" y="3620661"/>
            <a:ext cx="92177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8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</a:t>
            </a:r>
            <a:endParaRPr lang="pt-BR" sz="8800" b="1" cap="none" spc="0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89FA69CC-B0E7-6656-62FB-44FE7D1FAF9B}"/>
              </a:ext>
            </a:extLst>
          </p:cNvPr>
          <p:cNvSpPr/>
          <p:nvPr/>
        </p:nvSpPr>
        <p:spPr>
          <a:xfrm rot="2175946">
            <a:off x="3617255" y="1643388"/>
            <a:ext cx="92177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88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F1CF5998-0BCE-779F-FB80-8F16E9FE774C}"/>
              </a:ext>
            </a:extLst>
          </p:cNvPr>
          <p:cNvSpPr/>
          <p:nvPr/>
        </p:nvSpPr>
        <p:spPr>
          <a:xfrm rot="1304028">
            <a:off x="4885608" y="1259668"/>
            <a:ext cx="55816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</a:t>
            </a:r>
            <a:endParaRPr lang="pt-BR" sz="8800" b="1" cap="none" spc="0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4CDED6CB-A78A-B30A-3006-4A6608B653B3}"/>
              </a:ext>
            </a:extLst>
          </p:cNvPr>
          <p:cNvSpPr/>
          <p:nvPr/>
        </p:nvSpPr>
        <p:spPr>
          <a:xfrm rot="1304028">
            <a:off x="985597" y="2769874"/>
            <a:ext cx="80182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6FC7866C-AFB0-FFF9-7F70-3B2457B5C5D2}"/>
              </a:ext>
            </a:extLst>
          </p:cNvPr>
          <p:cNvSpPr/>
          <p:nvPr/>
        </p:nvSpPr>
        <p:spPr>
          <a:xfrm rot="1304028">
            <a:off x="2850700" y="2514780"/>
            <a:ext cx="48603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</a:t>
            </a:r>
            <a:endParaRPr lang="pt-BR" sz="8800" b="1" cap="none" spc="0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6E2E7C97-1D9A-D789-E0E2-6A5135E19B33}"/>
              </a:ext>
            </a:extLst>
          </p:cNvPr>
          <p:cNvSpPr/>
          <p:nvPr/>
        </p:nvSpPr>
        <p:spPr>
          <a:xfrm rot="1304028">
            <a:off x="3757290" y="3569176"/>
            <a:ext cx="7344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8A3BAD5F-B95F-5D77-1585-B7F5C1A3388D}"/>
              </a:ext>
            </a:extLst>
          </p:cNvPr>
          <p:cNvSpPr/>
          <p:nvPr/>
        </p:nvSpPr>
        <p:spPr>
          <a:xfrm rot="1304028">
            <a:off x="4221350" y="2551738"/>
            <a:ext cx="66236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</a:t>
            </a:r>
            <a:endParaRPr lang="pt-BR" sz="8800" b="1" cap="none" spc="0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8EAD0CA6-2ED6-AA64-408B-125558A62DEA}"/>
              </a:ext>
            </a:extLst>
          </p:cNvPr>
          <p:cNvSpPr/>
          <p:nvPr/>
        </p:nvSpPr>
        <p:spPr>
          <a:xfrm rot="1304028">
            <a:off x="1114474" y="3957614"/>
            <a:ext cx="117051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70E9EFE2-7EF9-0A1D-69FB-DE16160E4184}"/>
              </a:ext>
            </a:extLst>
          </p:cNvPr>
          <p:cNvSpPr/>
          <p:nvPr/>
        </p:nvSpPr>
        <p:spPr>
          <a:xfrm>
            <a:off x="2012981" y="5272691"/>
            <a:ext cx="92846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6EFE2B07-82F3-E48B-B97B-E7B01CC8702D}"/>
              </a:ext>
            </a:extLst>
          </p:cNvPr>
          <p:cNvSpPr/>
          <p:nvPr/>
        </p:nvSpPr>
        <p:spPr>
          <a:xfrm>
            <a:off x="3579855" y="6213429"/>
            <a:ext cx="7857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12A9CC66-3164-316D-CCF4-EED745CEA24C}"/>
              </a:ext>
            </a:extLst>
          </p:cNvPr>
          <p:cNvSpPr/>
          <p:nvPr/>
        </p:nvSpPr>
        <p:spPr>
          <a:xfrm>
            <a:off x="4192363" y="4944835"/>
            <a:ext cx="94769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E42E45A-1CEA-C423-2B83-55EB50C39CB2}"/>
              </a:ext>
            </a:extLst>
          </p:cNvPr>
          <p:cNvSpPr/>
          <p:nvPr/>
        </p:nvSpPr>
        <p:spPr>
          <a:xfrm>
            <a:off x="882552" y="5181600"/>
            <a:ext cx="95891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Q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0AC93EA8-D53D-7CE0-D4A3-1D47B67CBB19}"/>
              </a:ext>
            </a:extLst>
          </p:cNvPr>
          <p:cNvSpPr/>
          <p:nvPr/>
        </p:nvSpPr>
        <p:spPr>
          <a:xfrm>
            <a:off x="5029813" y="3666035"/>
            <a:ext cx="8194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3C9EF5F6-39BD-7628-9FA9-5B8FE9A30B4E}"/>
              </a:ext>
            </a:extLst>
          </p:cNvPr>
          <p:cNvSpPr/>
          <p:nvPr/>
        </p:nvSpPr>
        <p:spPr>
          <a:xfrm>
            <a:off x="5140058" y="5569437"/>
            <a:ext cx="71846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251C857C-435D-EB12-D9E4-ED4AB0352E32}"/>
              </a:ext>
            </a:extLst>
          </p:cNvPr>
          <p:cNvSpPr/>
          <p:nvPr/>
        </p:nvSpPr>
        <p:spPr>
          <a:xfrm>
            <a:off x="4534153" y="6486491"/>
            <a:ext cx="74411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6FAAD7E0-6467-E36C-E4F0-79ADDD59B96D}"/>
              </a:ext>
            </a:extLst>
          </p:cNvPr>
          <p:cNvSpPr/>
          <p:nvPr/>
        </p:nvSpPr>
        <p:spPr>
          <a:xfrm>
            <a:off x="4893870" y="7411065"/>
            <a:ext cx="9220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C1941F3-592F-1A40-DE13-69F9FDA5EE0B}"/>
              </a:ext>
            </a:extLst>
          </p:cNvPr>
          <p:cNvSpPr/>
          <p:nvPr/>
        </p:nvSpPr>
        <p:spPr>
          <a:xfrm>
            <a:off x="1211297" y="7373889"/>
            <a:ext cx="85151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4BCAE139-3DE1-590B-9E27-D09D544EE83C}"/>
              </a:ext>
            </a:extLst>
          </p:cNvPr>
          <p:cNvSpPr/>
          <p:nvPr/>
        </p:nvSpPr>
        <p:spPr>
          <a:xfrm>
            <a:off x="3565129" y="7244223"/>
            <a:ext cx="120738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81CF6A2C-EF1C-DD84-9821-4A5AFBF72CF5}"/>
              </a:ext>
            </a:extLst>
          </p:cNvPr>
          <p:cNvSpPr/>
          <p:nvPr/>
        </p:nvSpPr>
        <p:spPr>
          <a:xfrm>
            <a:off x="2563629" y="7429793"/>
            <a:ext cx="77136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Y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F9AEC5CC-0245-EC86-39F5-583081D78CD1}"/>
              </a:ext>
            </a:extLst>
          </p:cNvPr>
          <p:cNvSpPr/>
          <p:nvPr/>
        </p:nvSpPr>
        <p:spPr>
          <a:xfrm>
            <a:off x="871713" y="6371872"/>
            <a:ext cx="72487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DD1B59E3-28A0-1ED4-F1B5-C21896150F59}"/>
              </a:ext>
            </a:extLst>
          </p:cNvPr>
          <p:cNvSpPr txBox="1"/>
          <p:nvPr/>
        </p:nvSpPr>
        <p:spPr>
          <a:xfrm>
            <a:off x="399717" y="1374152"/>
            <a:ext cx="6360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Geometr415 Blk BT" panose="020B0802020204020303" pitchFamily="34" charset="0"/>
                <a:cs typeface="Dreaming Outloud Script Pro" panose="020B0604020202020204" pitchFamily="66" charset="0"/>
              </a:rPr>
              <a:t>PINTE   AS   VOGAIS   DE   VERMELHO   E   AS   CONSOANTES  DE   AZUL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6184487A-E025-D3A0-DE0F-E23BE72D5CBF}"/>
              </a:ext>
            </a:extLst>
          </p:cNvPr>
          <p:cNvSpPr/>
          <p:nvPr/>
        </p:nvSpPr>
        <p:spPr>
          <a:xfrm>
            <a:off x="3013688" y="4650833"/>
            <a:ext cx="80663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X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70E9BD1-D976-8279-BDC6-D6AFA683B8C6}"/>
              </a:ext>
            </a:extLst>
          </p:cNvPr>
          <p:cNvSpPr txBox="1"/>
          <p:nvPr/>
        </p:nvSpPr>
        <p:spPr>
          <a:xfrm>
            <a:off x="875131" y="865409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DATA:_______________/________________/____________________________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1616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m 71" descr="Forma&#10;&#10;Descrição gerada automaticamente com confiança média">
            <a:extLst>
              <a:ext uri="{FF2B5EF4-FFF2-40B4-BE49-F238E27FC236}">
                <a16:creationId xmlns:a16="http://schemas.microsoft.com/office/drawing/2014/main" id="{EF23595A-E264-1FB4-92B3-C9F3D6A73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742" y="-139148"/>
            <a:ext cx="7256646" cy="9739938"/>
          </a:xfrm>
          <a:prstGeom prst="rect">
            <a:avLst/>
          </a:prstGeom>
        </p:spPr>
      </p:pic>
      <p:pic>
        <p:nvPicPr>
          <p:cNvPr id="4" name="Imagem 3" descr="Desenho de um cachorro&#10;&#10;Descrição gerada automaticamente com confiança média">
            <a:extLst>
              <a:ext uri="{FF2B5EF4-FFF2-40B4-BE49-F238E27FC236}">
                <a16:creationId xmlns:a16="http://schemas.microsoft.com/office/drawing/2014/main" id="{BAC4BACD-2BA9-3EDE-B642-0D125DC19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72" y="1572915"/>
            <a:ext cx="956361" cy="845013"/>
          </a:xfrm>
          <a:prstGeom prst="rect">
            <a:avLst/>
          </a:prstGeom>
        </p:spPr>
      </p:pic>
      <p:pic>
        <p:nvPicPr>
          <p:cNvPr id="10" name="Imagem 9" descr="Forma&#10;&#10;Descrição gerada automaticamente">
            <a:extLst>
              <a:ext uri="{FF2B5EF4-FFF2-40B4-BE49-F238E27FC236}">
                <a16:creationId xmlns:a16="http://schemas.microsoft.com/office/drawing/2014/main" id="{74F7987C-D741-67AB-86BB-82CDB0315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770" y="4498861"/>
            <a:ext cx="728538" cy="808554"/>
          </a:xfrm>
          <a:prstGeom prst="rect">
            <a:avLst/>
          </a:prstGeom>
        </p:spPr>
      </p:pic>
      <p:pic>
        <p:nvPicPr>
          <p:cNvPr id="12" name="Imagem 11" descr="Ícone&#10;&#10;Descrição gerada automaticamente">
            <a:extLst>
              <a:ext uri="{FF2B5EF4-FFF2-40B4-BE49-F238E27FC236}">
                <a16:creationId xmlns:a16="http://schemas.microsoft.com/office/drawing/2014/main" id="{B51F6F51-3449-8560-A367-11B579F07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400" y="1579460"/>
            <a:ext cx="773620" cy="874781"/>
          </a:xfrm>
          <a:prstGeom prst="rect">
            <a:avLst/>
          </a:prstGeom>
        </p:spPr>
      </p:pic>
      <p:pic>
        <p:nvPicPr>
          <p:cNvPr id="14" name="Imagem 13" descr="Desenho de um círculo&#10;&#10;Descrição gerada automaticamente com confiança média">
            <a:extLst>
              <a:ext uri="{FF2B5EF4-FFF2-40B4-BE49-F238E27FC236}">
                <a16:creationId xmlns:a16="http://schemas.microsoft.com/office/drawing/2014/main" id="{282B6811-8E58-361F-BBC1-8BAD6C697C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05" y="2593249"/>
            <a:ext cx="781693" cy="761479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FD931263-11D2-7313-3F8B-B45DE8BA86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7335">
            <a:off x="3535494" y="2611268"/>
            <a:ext cx="649391" cy="602655"/>
          </a:xfrm>
          <a:prstGeom prst="rect">
            <a:avLst/>
          </a:prstGeom>
        </p:spPr>
      </p:pic>
      <p:pic>
        <p:nvPicPr>
          <p:cNvPr id="21" name="Imagem 20" descr="Desenho em preto e branco&#10;&#10;Descrição gerada automaticamente">
            <a:extLst>
              <a:ext uri="{FF2B5EF4-FFF2-40B4-BE49-F238E27FC236}">
                <a16:creationId xmlns:a16="http://schemas.microsoft.com/office/drawing/2014/main" id="{6F31C1A1-8C7E-3DC6-5A06-C14AEC7236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05" y="6862489"/>
            <a:ext cx="659123" cy="772119"/>
          </a:xfrm>
          <a:prstGeom prst="rect">
            <a:avLst/>
          </a:prstGeom>
        </p:spPr>
      </p:pic>
      <p:pic>
        <p:nvPicPr>
          <p:cNvPr id="23" name="Imagem 22" descr="Ícone&#10;&#10;Descrição gerada automaticamente">
            <a:extLst>
              <a:ext uri="{FF2B5EF4-FFF2-40B4-BE49-F238E27FC236}">
                <a16:creationId xmlns:a16="http://schemas.microsoft.com/office/drawing/2014/main" id="{8B0D1982-F508-BA9F-0F28-57558D9B5B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344" y="5762368"/>
            <a:ext cx="696016" cy="725297"/>
          </a:xfrm>
          <a:prstGeom prst="rect">
            <a:avLst/>
          </a:prstGeom>
        </p:spPr>
      </p:pic>
      <p:pic>
        <p:nvPicPr>
          <p:cNvPr id="25" name="Imagem 24" descr="Uma imagem contendo Forma&#10;&#10;Descrição gerada automaticamente">
            <a:extLst>
              <a:ext uri="{FF2B5EF4-FFF2-40B4-BE49-F238E27FC236}">
                <a16:creationId xmlns:a16="http://schemas.microsoft.com/office/drawing/2014/main" id="{AAD7A50C-7A9C-211C-BFF7-E0EE4E9D9B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22" y="5710588"/>
            <a:ext cx="769241" cy="790135"/>
          </a:xfrm>
          <a:prstGeom prst="rect">
            <a:avLst/>
          </a:prstGeom>
        </p:spPr>
      </p:pic>
      <p:pic>
        <p:nvPicPr>
          <p:cNvPr id="27" name="Imagem 26" descr="Ícone&#10;&#10;Descrição gerada automaticamente">
            <a:extLst>
              <a:ext uri="{FF2B5EF4-FFF2-40B4-BE49-F238E27FC236}">
                <a16:creationId xmlns:a16="http://schemas.microsoft.com/office/drawing/2014/main" id="{1ADAFD11-A136-FF28-7B4A-6BA0B8AE5E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033" y="2722802"/>
            <a:ext cx="613530" cy="568828"/>
          </a:xfrm>
          <a:prstGeom prst="rect">
            <a:avLst/>
          </a:prstGeom>
        </p:spPr>
      </p:pic>
      <p:pic>
        <p:nvPicPr>
          <p:cNvPr id="31" name="Imagem 30" descr="Forma&#10;&#10;Descrição gerada automaticamente">
            <a:extLst>
              <a:ext uri="{FF2B5EF4-FFF2-40B4-BE49-F238E27FC236}">
                <a16:creationId xmlns:a16="http://schemas.microsoft.com/office/drawing/2014/main" id="{28BE5902-E4E4-0274-B54D-7D02A1E676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87" y="6979532"/>
            <a:ext cx="769241" cy="671409"/>
          </a:xfrm>
          <a:prstGeom prst="rect">
            <a:avLst/>
          </a:prstGeom>
        </p:spPr>
      </p:pic>
      <p:pic>
        <p:nvPicPr>
          <p:cNvPr id="33" name="Imagem 32" descr="Imagem em preto e branco&#10;&#10;Descrição gerada automaticamente">
            <a:extLst>
              <a:ext uri="{FF2B5EF4-FFF2-40B4-BE49-F238E27FC236}">
                <a16:creationId xmlns:a16="http://schemas.microsoft.com/office/drawing/2014/main" id="{127FCF57-BF92-5990-0716-ADD1CFFAF7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7499">
            <a:off x="845715" y="3444263"/>
            <a:ext cx="311520" cy="919874"/>
          </a:xfrm>
          <a:prstGeom prst="rect">
            <a:avLst/>
          </a:prstGeom>
        </p:spPr>
      </p:pic>
      <p:pic>
        <p:nvPicPr>
          <p:cNvPr id="35" name="Imagem 34" descr="Desenho de um cachorro&#10;&#10;Descrição gerada automaticamente com confiança média">
            <a:extLst>
              <a:ext uri="{FF2B5EF4-FFF2-40B4-BE49-F238E27FC236}">
                <a16:creationId xmlns:a16="http://schemas.microsoft.com/office/drawing/2014/main" id="{BE558A06-FD0C-FF1B-3FA4-DBAB7ACFB9A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209" y="2443940"/>
            <a:ext cx="840621" cy="940454"/>
          </a:xfrm>
          <a:prstGeom prst="rect">
            <a:avLst/>
          </a:prstGeom>
        </p:spPr>
      </p:pic>
      <p:pic>
        <p:nvPicPr>
          <p:cNvPr id="37" name="Imagem 36" descr="Forma&#10;&#10;Descrição gerada automaticamente com confiança média">
            <a:extLst>
              <a:ext uri="{FF2B5EF4-FFF2-40B4-BE49-F238E27FC236}">
                <a16:creationId xmlns:a16="http://schemas.microsoft.com/office/drawing/2014/main" id="{DAC1FF61-AD95-FCED-658F-6FE5D1BAC0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9" y="5866388"/>
            <a:ext cx="814516" cy="592595"/>
          </a:xfrm>
          <a:prstGeom prst="rect">
            <a:avLst/>
          </a:prstGeom>
        </p:spPr>
      </p:pic>
      <p:pic>
        <p:nvPicPr>
          <p:cNvPr id="40" name="Imagem 39" descr="Uma imagem contendo arma, soco inglês&#10;&#10;Descrição gerada automaticamente">
            <a:extLst>
              <a:ext uri="{FF2B5EF4-FFF2-40B4-BE49-F238E27FC236}">
                <a16:creationId xmlns:a16="http://schemas.microsoft.com/office/drawing/2014/main" id="{355C1C9F-ACD4-3C04-3E29-0642915A0FA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890" y="6954415"/>
            <a:ext cx="728538" cy="772119"/>
          </a:xfrm>
          <a:prstGeom prst="rect">
            <a:avLst/>
          </a:prstGeom>
        </p:spPr>
      </p:pic>
      <p:pic>
        <p:nvPicPr>
          <p:cNvPr id="42" name="Imagem 41" descr="Logotipo&#10;&#10;Descrição gerada automaticamente">
            <a:extLst>
              <a:ext uri="{FF2B5EF4-FFF2-40B4-BE49-F238E27FC236}">
                <a16:creationId xmlns:a16="http://schemas.microsoft.com/office/drawing/2014/main" id="{A40277DE-AE88-49AB-2862-85ACF3D037D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4" y="3662398"/>
            <a:ext cx="769241" cy="607208"/>
          </a:xfrm>
          <a:prstGeom prst="rect">
            <a:avLst/>
          </a:prstGeom>
        </p:spPr>
      </p:pic>
      <p:pic>
        <p:nvPicPr>
          <p:cNvPr id="44" name="Imagem 43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2DD052AF-CDCB-92F9-C98C-C0D8F982315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257" y="3572704"/>
            <a:ext cx="769241" cy="667366"/>
          </a:xfrm>
          <a:prstGeom prst="rect">
            <a:avLst/>
          </a:prstGeom>
        </p:spPr>
      </p:pic>
      <p:pic>
        <p:nvPicPr>
          <p:cNvPr id="46" name="Imagem 45" descr="Ícone&#10;&#10;Descrição gerada automaticamente">
            <a:extLst>
              <a:ext uri="{FF2B5EF4-FFF2-40B4-BE49-F238E27FC236}">
                <a16:creationId xmlns:a16="http://schemas.microsoft.com/office/drawing/2014/main" id="{54EC83B3-2F2D-30EA-9904-CB3E555748F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42" y="3514469"/>
            <a:ext cx="678988" cy="804366"/>
          </a:xfrm>
          <a:prstGeom prst="rect">
            <a:avLst/>
          </a:prstGeom>
        </p:spPr>
      </p:pic>
      <p:pic>
        <p:nvPicPr>
          <p:cNvPr id="48" name="Imagem 47" descr="Uma imagem contendo Logotipo&#10;&#10;Descrição gerada automaticamente">
            <a:extLst>
              <a:ext uri="{FF2B5EF4-FFF2-40B4-BE49-F238E27FC236}">
                <a16:creationId xmlns:a16="http://schemas.microsoft.com/office/drawing/2014/main" id="{75027C84-19A2-1419-BB1F-7C52073BC13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28" y="4755201"/>
            <a:ext cx="814516" cy="592595"/>
          </a:xfrm>
          <a:prstGeom prst="rect">
            <a:avLst/>
          </a:prstGeom>
        </p:spPr>
      </p:pic>
      <p:pic>
        <p:nvPicPr>
          <p:cNvPr id="50" name="Imagem 49" descr="Forma, Círculo&#10;&#10;Descrição gerada automaticamente">
            <a:extLst>
              <a:ext uri="{FF2B5EF4-FFF2-40B4-BE49-F238E27FC236}">
                <a16:creationId xmlns:a16="http://schemas.microsoft.com/office/drawing/2014/main" id="{98804541-E8E3-1D4C-06C6-3C0D0207F88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79" y="4713628"/>
            <a:ext cx="832630" cy="663764"/>
          </a:xfrm>
          <a:prstGeom prst="rect">
            <a:avLst/>
          </a:prstGeom>
        </p:spPr>
      </p:pic>
      <p:pic>
        <p:nvPicPr>
          <p:cNvPr id="52" name="Imagem 51" descr="Ícone&#10;&#10;Descrição gerada automaticamente">
            <a:extLst>
              <a:ext uri="{FF2B5EF4-FFF2-40B4-BE49-F238E27FC236}">
                <a16:creationId xmlns:a16="http://schemas.microsoft.com/office/drawing/2014/main" id="{491DD499-E553-8A23-4349-65A3F870FD4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880" y="5735540"/>
            <a:ext cx="803860" cy="775045"/>
          </a:xfrm>
          <a:prstGeom prst="rect">
            <a:avLst/>
          </a:prstGeom>
        </p:spPr>
      </p:pic>
      <p:pic>
        <p:nvPicPr>
          <p:cNvPr id="58" name="Imagem 57" descr="Uma imagem contendo Forma&#10;&#10;Descrição gerada automaticamente">
            <a:extLst>
              <a:ext uri="{FF2B5EF4-FFF2-40B4-BE49-F238E27FC236}">
                <a16:creationId xmlns:a16="http://schemas.microsoft.com/office/drawing/2014/main" id="{63910096-17E9-0E2E-E4A0-3F85BCA8CB3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749" y="4531263"/>
            <a:ext cx="746691" cy="817072"/>
          </a:xfrm>
          <a:prstGeom prst="rect">
            <a:avLst/>
          </a:prstGeom>
        </p:spPr>
      </p:pic>
      <p:pic>
        <p:nvPicPr>
          <p:cNvPr id="60" name="Imagem 59" descr="Uma imagem contendo Ícone&#10;&#10;Descrição gerada automaticamente">
            <a:extLst>
              <a:ext uri="{FF2B5EF4-FFF2-40B4-BE49-F238E27FC236}">
                <a16:creationId xmlns:a16="http://schemas.microsoft.com/office/drawing/2014/main" id="{3B6721D9-2691-D1A5-BC2C-521C4791871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31" y="6918696"/>
            <a:ext cx="769241" cy="700846"/>
          </a:xfrm>
          <a:prstGeom prst="rect">
            <a:avLst/>
          </a:prstGeom>
        </p:spPr>
      </p:pic>
      <p:pic>
        <p:nvPicPr>
          <p:cNvPr id="62" name="Imagem 61" descr="Ícone, Círculo&#10;&#10;Descrição gerada automaticamente">
            <a:extLst>
              <a:ext uri="{FF2B5EF4-FFF2-40B4-BE49-F238E27FC236}">
                <a16:creationId xmlns:a16="http://schemas.microsoft.com/office/drawing/2014/main" id="{3FEB1D14-36B5-919D-FED3-AF14C797FCA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989" y="8231808"/>
            <a:ext cx="683647" cy="683647"/>
          </a:xfrm>
          <a:prstGeom prst="rect">
            <a:avLst/>
          </a:prstGeom>
        </p:spPr>
      </p:pic>
      <p:pic>
        <p:nvPicPr>
          <p:cNvPr id="64" name="Imagem 63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F91FB3F0-5F5E-7C34-4DE1-3A641CEDA28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865" y="8342584"/>
            <a:ext cx="751222" cy="589128"/>
          </a:xfrm>
          <a:prstGeom prst="rect">
            <a:avLst/>
          </a:prstGeom>
        </p:spPr>
      </p:pic>
      <p:pic>
        <p:nvPicPr>
          <p:cNvPr id="68" name="Imagem 67" descr="Ícone, Círculo&#10;&#10;Descrição gerada automaticamente">
            <a:extLst>
              <a:ext uri="{FF2B5EF4-FFF2-40B4-BE49-F238E27FC236}">
                <a16:creationId xmlns:a16="http://schemas.microsoft.com/office/drawing/2014/main" id="{8AB55A16-EB1B-1E80-9193-B1A9CF2187A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20" y="8033975"/>
            <a:ext cx="719208" cy="930354"/>
          </a:xfrm>
          <a:prstGeom prst="rect">
            <a:avLst/>
          </a:prstGeom>
        </p:spPr>
      </p:pic>
      <p:pic>
        <p:nvPicPr>
          <p:cNvPr id="74" name="Imagem 73" descr="Ícone&#10;&#10;Descrição gerada automaticamente">
            <a:extLst>
              <a:ext uri="{FF2B5EF4-FFF2-40B4-BE49-F238E27FC236}">
                <a16:creationId xmlns:a16="http://schemas.microsoft.com/office/drawing/2014/main" id="{A72AC22B-1EA6-B8E6-314A-501786D751D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7296">
            <a:off x="2225425" y="8172781"/>
            <a:ext cx="801695" cy="830344"/>
          </a:xfrm>
          <a:prstGeom prst="rect">
            <a:avLst/>
          </a:prstGeom>
        </p:spPr>
      </p:pic>
      <p:sp>
        <p:nvSpPr>
          <p:cNvPr id="75" name="Retângulo 74">
            <a:extLst>
              <a:ext uri="{FF2B5EF4-FFF2-40B4-BE49-F238E27FC236}">
                <a16:creationId xmlns:a16="http://schemas.microsoft.com/office/drawing/2014/main" id="{54451C8E-A1E4-C198-FCCD-8C2DA234A6CE}"/>
              </a:ext>
            </a:extLst>
          </p:cNvPr>
          <p:cNvSpPr/>
          <p:nvPr/>
        </p:nvSpPr>
        <p:spPr>
          <a:xfrm>
            <a:off x="1690529" y="1858945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6" name="Retângulo 75">
            <a:extLst>
              <a:ext uri="{FF2B5EF4-FFF2-40B4-BE49-F238E27FC236}">
                <a16:creationId xmlns:a16="http://schemas.microsoft.com/office/drawing/2014/main" id="{54FD12CD-7631-1558-F1D0-A60D4ED838D3}"/>
              </a:ext>
            </a:extLst>
          </p:cNvPr>
          <p:cNvSpPr/>
          <p:nvPr/>
        </p:nvSpPr>
        <p:spPr>
          <a:xfrm>
            <a:off x="3094363" y="1861914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17DB1A0D-9055-6E67-BE20-CD14A29C133B}"/>
              </a:ext>
            </a:extLst>
          </p:cNvPr>
          <p:cNvSpPr/>
          <p:nvPr/>
        </p:nvSpPr>
        <p:spPr>
          <a:xfrm>
            <a:off x="1696288" y="2762972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8" name="Retângulo 77">
            <a:extLst>
              <a:ext uri="{FF2B5EF4-FFF2-40B4-BE49-F238E27FC236}">
                <a16:creationId xmlns:a16="http://schemas.microsoft.com/office/drawing/2014/main" id="{6B7C268C-C936-006D-CE64-19DA85F25578}"/>
              </a:ext>
            </a:extLst>
          </p:cNvPr>
          <p:cNvSpPr/>
          <p:nvPr/>
        </p:nvSpPr>
        <p:spPr>
          <a:xfrm>
            <a:off x="1677662" y="3843041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9" name="Retângulo 78">
            <a:extLst>
              <a:ext uri="{FF2B5EF4-FFF2-40B4-BE49-F238E27FC236}">
                <a16:creationId xmlns:a16="http://schemas.microsoft.com/office/drawing/2014/main" id="{D482D021-434B-6C23-E2F1-C8C2D2CF786E}"/>
              </a:ext>
            </a:extLst>
          </p:cNvPr>
          <p:cNvSpPr/>
          <p:nvPr/>
        </p:nvSpPr>
        <p:spPr>
          <a:xfrm>
            <a:off x="1665853" y="4839516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0" name="Retângulo 79">
            <a:extLst>
              <a:ext uri="{FF2B5EF4-FFF2-40B4-BE49-F238E27FC236}">
                <a16:creationId xmlns:a16="http://schemas.microsoft.com/office/drawing/2014/main" id="{77CF333B-6E82-AB7E-BA39-19F006272B01}"/>
              </a:ext>
            </a:extLst>
          </p:cNvPr>
          <p:cNvSpPr/>
          <p:nvPr/>
        </p:nvSpPr>
        <p:spPr>
          <a:xfrm>
            <a:off x="3158572" y="4815952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" name="Retângulo 80">
            <a:extLst>
              <a:ext uri="{FF2B5EF4-FFF2-40B4-BE49-F238E27FC236}">
                <a16:creationId xmlns:a16="http://schemas.microsoft.com/office/drawing/2014/main" id="{9977886F-1367-D696-870F-D6C551FB7201}"/>
              </a:ext>
            </a:extLst>
          </p:cNvPr>
          <p:cNvSpPr/>
          <p:nvPr/>
        </p:nvSpPr>
        <p:spPr>
          <a:xfrm>
            <a:off x="1670754" y="5915655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2" name="Retângulo 81">
            <a:extLst>
              <a:ext uri="{FF2B5EF4-FFF2-40B4-BE49-F238E27FC236}">
                <a16:creationId xmlns:a16="http://schemas.microsoft.com/office/drawing/2014/main" id="{7A838DD9-80C2-B2EE-66CD-5BE527468FE3}"/>
              </a:ext>
            </a:extLst>
          </p:cNvPr>
          <p:cNvSpPr/>
          <p:nvPr/>
        </p:nvSpPr>
        <p:spPr>
          <a:xfrm>
            <a:off x="1677662" y="7117897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3" name="Retângulo 82">
            <a:extLst>
              <a:ext uri="{FF2B5EF4-FFF2-40B4-BE49-F238E27FC236}">
                <a16:creationId xmlns:a16="http://schemas.microsoft.com/office/drawing/2014/main" id="{1A3568F2-CA61-E29C-3DA4-0F5FDDD7D0AA}"/>
              </a:ext>
            </a:extLst>
          </p:cNvPr>
          <p:cNvSpPr/>
          <p:nvPr/>
        </p:nvSpPr>
        <p:spPr>
          <a:xfrm>
            <a:off x="1647306" y="8352004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4" name="Retângulo 83">
            <a:extLst>
              <a:ext uri="{FF2B5EF4-FFF2-40B4-BE49-F238E27FC236}">
                <a16:creationId xmlns:a16="http://schemas.microsoft.com/office/drawing/2014/main" id="{A40C9CB9-361B-5490-481B-4A1D9AB57197}"/>
              </a:ext>
            </a:extLst>
          </p:cNvPr>
          <p:cNvSpPr/>
          <p:nvPr/>
        </p:nvSpPr>
        <p:spPr>
          <a:xfrm>
            <a:off x="3141227" y="5915655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5" name="Retângulo 84">
            <a:extLst>
              <a:ext uri="{FF2B5EF4-FFF2-40B4-BE49-F238E27FC236}">
                <a16:creationId xmlns:a16="http://schemas.microsoft.com/office/drawing/2014/main" id="{6CA3A641-B537-DB71-D1B2-C8DA09D59290}"/>
              </a:ext>
            </a:extLst>
          </p:cNvPr>
          <p:cNvSpPr/>
          <p:nvPr/>
        </p:nvSpPr>
        <p:spPr>
          <a:xfrm>
            <a:off x="3122513" y="2783752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6" name="Retângulo 85">
            <a:extLst>
              <a:ext uri="{FF2B5EF4-FFF2-40B4-BE49-F238E27FC236}">
                <a16:creationId xmlns:a16="http://schemas.microsoft.com/office/drawing/2014/main" id="{6D6262AD-9BA5-518E-7B2C-1D70FE1A5570}"/>
              </a:ext>
            </a:extLst>
          </p:cNvPr>
          <p:cNvSpPr/>
          <p:nvPr/>
        </p:nvSpPr>
        <p:spPr>
          <a:xfrm>
            <a:off x="3156938" y="3774033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7" name="Retângulo 86">
            <a:extLst>
              <a:ext uri="{FF2B5EF4-FFF2-40B4-BE49-F238E27FC236}">
                <a16:creationId xmlns:a16="http://schemas.microsoft.com/office/drawing/2014/main" id="{08FF47A5-B7C0-63BD-8067-1A91C22961B8}"/>
              </a:ext>
            </a:extLst>
          </p:cNvPr>
          <p:cNvSpPr/>
          <p:nvPr/>
        </p:nvSpPr>
        <p:spPr>
          <a:xfrm>
            <a:off x="3168421" y="7148703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8" name="Retângulo 87">
            <a:extLst>
              <a:ext uri="{FF2B5EF4-FFF2-40B4-BE49-F238E27FC236}">
                <a16:creationId xmlns:a16="http://schemas.microsoft.com/office/drawing/2014/main" id="{65A4CC80-088F-F536-6844-DFDF1DEC687F}"/>
              </a:ext>
            </a:extLst>
          </p:cNvPr>
          <p:cNvSpPr/>
          <p:nvPr/>
        </p:nvSpPr>
        <p:spPr>
          <a:xfrm>
            <a:off x="3155068" y="8352005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9" name="Retângulo 88">
            <a:extLst>
              <a:ext uri="{FF2B5EF4-FFF2-40B4-BE49-F238E27FC236}">
                <a16:creationId xmlns:a16="http://schemas.microsoft.com/office/drawing/2014/main" id="{BF19A9B2-1E5E-0A9C-914D-C9C5F28E2871}"/>
              </a:ext>
            </a:extLst>
          </p:cNvPr>
          <p:cNvSpPr/>
          <p:nvPr/>
        </p:nvSpPr>
        <p:spPr>
          <a:xfrm>
            <a:off x="4395159" y="2779828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0" name="Retângulo 89">
            <a:extLst>
              <a:ext uri="{FF2B5EF4-FFF2-40B4-BE49-F238E27FC236}">
                <a16:creationId xmlns:a16="http://schemas.microsoft.com/office/drawing/2014/main" id="{5082F9EF-9961-0058-C15E-CEB11EE53BE8}"/>
              </a:ext>
            </a:extLst>
          </p:cNvPr>
          <p:cNvSpPr/>
          <p:nvPr/>
        </p:nvSpPr>
        <p:spPr>
          <a:xfrm>
            <a:off x="5865766" y="2779827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1" name="Retângulo 90">
            <a:extLst>
              <a:ext uri="{FF2B5EF4-FFF2-40B4-BE49-F238E27FC236}">
                <a16:creationId xmlns:a16="http://schemas.microsoft.com/office/drawing/2014/main" id="{5E3B55CC-58DC-E76E-5745-5AF8908FD77E}"/>
              </a:ext>
            </a:extLst>
          </p:cNvPr>
          <p:cNvSpPr/>
          <p:nvPr/>
        </p:nvSpPr>
        <p:spPr>
          <a:xfrm>
            <a:off x="5865766" y="3774033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2" name="Retângulo 91">
            <a:extLst>
              <a:ext uri="{FF2B5EF4-FFF2-40B4-BE49-F238E27FC236}">
                <a16:creationId xmlns:a16="http://schemas.microsoft.com/office/drawing/2014/main" id="{CFC80B40-1DFF-C264-5842-4386ADFEF6B6}"/>
              </a:ext>
            </a:extLst>
          </p:cNvPr>
          <p:cNvSpPr/>
          <p:nvPr/>
        </p:nvSpPr>
        <p:spPr>
          <a:xfrm>
            <a:off x="4426146" y="3754986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3" name="Retângulo 92">
            <a:extLst>
              <a:ext uri="{FF2B5EF4-FFF2-40B4-BE49-F238E27FC236}">
                <a16:creationId xmlns:a16="http://schemas.microsoft.com/office/drawing/2014/main" id="{855DE15D-C30A-D27B-283E-F91A0CD0E842}"/>
              </a:ext>
            </a:extLst>
          </p:cNvPr>
          <p:cNvSpPr/>
          <p:nvPr/>
        </p:nvSpPr>
        <p:spPr>
          <a:xfrm>
            <a:off x="4426146" y="4834494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4" name="Retângulo 93">
            <a:extLst>
              <a:ext uri="{FF2B5EF4-FFF2-40B4-BE49-F238E27FC236}">
                <a16:creationId xmlns:a16="http://schemas.microsoft.com/office/drawing/2014/main" id="{2A48EEBF-02F7-2654-C824-0F3DD0E6F5FF}"/>
              </a:ext>
            </a:extLst>
          </p:cNvPr>
          <p:cNvSpPr/>
          <p:nvPr/>
        </p:nvSpPr>
        <p:spPr>
          <a:xfrm>
            <a:off x="4435200" y="5914002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1F37EB3E-11B5-E399-D27E-62B97B099F43}"/>
              </a:ext>
            </a:extLst>
          </p:cNvPr>
          <p:cNvSpPr/>
          <p:nvPr/>
        </p:nvSpPr>
        <p:spPr>
          <a:xfrm>
            <a:off x="4460565" y="7129458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Retângulo 95">
            <a:extLst>
              <a:ext uri="{FF2B5EF4-FFF2-40B4-BE49-F238E27FC236}">
                <a16:creationId xmlns:a16="http://schemas.microsoft.com/office/drawing/2014/main" id="{C00B438A-7674-2A3C-96EF-21C5215BF44B}"/>
              </a:ext>
            </a:extLst>
          </p:cNvPr>
          <p:cNvSpPr/>
          <p:nvPr/>
        </p:nvSpPr>
        <p:spPr>
          <a:xfrm>
            <a:off x="4456068" y="8383404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7" name="Retângulo 96">
            <a:extLst>
              <a:ext uri="{FF2B5EF4-FFF2-40B4-BE49-F238E27FC236}">
                <a16:creationId xmlns:a16="http://schemas.microsoft.com/office/drawing/2014/main" id="{649F55FE-0ADE-9F44-1208-1FB84B4AC1F0}"/>
              </a:ext>
            </a:extLst>
          </p:cNvPr>
          <p:cNvSpPr/>
          <p:nvPr/>
        </p:nvSpPr>
        <p:spPr>
          <a:xfrm>
            <a:off x="5835916" y="4834493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8" name="Retângulo 97">
            <a:extLst>
              <a:ext uri="{FF2B5EF4-FFF2-40B4-BE49-F238E27FC236}">
                <a16:creationId xmlns:a16="http://schemas.microsoft.com/office/drawing/2014/main" id="{D7B0B70E-00AE-30AE-1D5E-BBB7CE5ABEE1}"/>
              </a:ext>
            </a:extLst>
          </p:cNvPr>
          <p:cNvSpPr/>
          <p:nvPr/>
        </p:nvSpPr>
        <p:spPr>
          <a:xfrm>
            <a:off x="5813405" y="5909624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9" name="Retângulo 98">
            <a:extLst>
              <a:ext uri="{FF2B5EF4-FFF2-40B4-BE49-F238E27FC236}">
                <a16:creationId xmlns:a16="http://schemas.microsoft.com/office/drawing/2014/main" id="{3AC8091E-3825-9105-D83C-ABFB1111F629}"/>
              </a:ext>
            </a:extLst>
          </p:cNvPr>
          <p:cNvSpPr/>
          <p:nvPr/>
        </p:nvSpPr>
        <p:spPr>
          <a:xfrm>
            <a:off x="5774330" y="7148703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0" name="Retângulo 99">
            <a:extLst>
              <a:ext uri="{FF2B5EF4-FFF2-40B4-BE49-F238E27FC236}">
                <a16:creationId xmlns:a16="http://schemas.microsoft.com/office/drawing/2014/main" id="{371347D2-A73E-31BB-4402-11681CD6E455}"/>
              </a:ext>
            </a:extLst>
          </p:cNvPr>
          <p:cNvSpPr/>
          <p:nvPr/>
        </p:nvSpPr>
        <p:spPr>
          <a:xfrm>
            <a:off x="5835916" y="8337754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2" name="Conector reto 101">
            <a:extLst>
              <a:ext uri="{FF2B5EF4-FFF2-40B4-BE49-F238E27FC236}">
                <a16:creationId xmlns:a16="http://schemas.microsoft.com/office/drawing/2014/main" id="{D76A31DE-9196-D8AC-E3B6-41A220542328}"/>
              </a:ext>
            </a:extLst>
          </p:cNvPr>
          <p:cNvCxnSpPr>
            <a:cxnSpLocks/>
          </p:cNvCxnSpPr>
          <p:nvPr/>
        </p:nvCxnSpPr>
        <p:spPr>
          <a:xfrm>
            <a:off x="476302" y="2436589"/>
            <a:ext cx="58581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Conector reto 104">
            <a:extLst>
              <a:ext uri="{FF2B5EF4-FFF2-40B4-BE49-F238E27FC236}">
                <a16:creationId xmlns:a16="http://schemas.microsoft.com/office/drawing/2014/main" id="{47AEB9B7-BEC3-297A-1D5F-CB4FA4A6207F}"/>
              </a:ext>
            </a:extLst>
          </p:cNvPr>
          <p:cNvCxnSpPr>
            <a:cxnSpLocks/>
          </p:cNvCxnSpPr>
          <p:nvPr/>
        </p:nvCxnSpPr>
        <p:spPr>
          <a:xfrm>
            <a:off x="477801" y="3381387"/>
            <a:ext cx="58581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Conector reto 105">
            <a:extLst>
              <a:ext uri="{FF2B5EF4-FFF2-40B4-BE49-F238E27FC236}">
                <a16:creationId xmlns:a16="http://schemas.microsoft.com/office/drawing/2014/main" id="{6A2853E2-BF37-144E-6850-6584C5E03FBC}"/>
              </a:ext>
            </a:extLst>
          </p:cNvPr>
          <p:cNvCxnSpPr>
            <a:cxnSpLocks/>
          </p:cNvCxnSpPr>
          <p:nvPr/>
        </p:nvCxnSpPr>
        <p:spPr>
          <a:xfrm>
            <a:off x="509444" y="4326185"/>
            <a:ext cx="58581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Conector reto 106">
            <a:extLst>
              <a:ext uri="{FF2B5EF4-FFF2-40B4-BE49-F238E27FC236}">
                <a16:creationId xmlns:a16="http://schemas.microsoft.com/office/drawing/2014/main" id="{03C2C827-DB77-8D1A-2741-C84BDB588247}"/>
              </a:ext>
            </a:extLst>
          </p:cNvPr>
          <p:cNvCxnSpPr>
            <a:cxnSpLocks/>
          </p:cNvCxnSpPr>
          <p:nvPr/>
        </p:nvCxnSpPr>
        <p:spPr>
          <a:xfrm>
            <a:off x="512348" y="5394509"/>
            <a:ext cx="58581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Conector reto 107">
            <a:extLst>
              <a:ext uri="{FF2B5EF4-FFF2-40B4-BE49-F238E27FC236}">
                <a16:creationId xmlns:a16="http://schemas.microsoft.com/office/drawing/2014/main" id="{1CD0E99E-47AF-1569-6FDA-2E0643D9CE7D}"/>
              </a:ext>
            </a:extLst>
          </p:cNvPr>
          <p:cNvCxnSpPr>
            <a:cxnSpLocks/>
          </p:cNvCxnSpPr>
          <p:nvPr/>
        </p:nvCxnSpPr>
        <p:spPr>
          <a:xfrm>
            <a:off x="489841" y="6591949"/>
            <a:ext cx="58581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Conector reto 108">
            <a:extLst>
              <a:ext uri="{FF2B5EF4-FFF2-40B4-BE49-F238E27FC236}">
                <a16:creationId xmlns:a16="http://schemas.microsoft.com/office/drawing/2014/main" id="{A68094C1-6790-32D7-7894-984B2B9101FB}"/>
              </a:ext>
            </a:extLst>
          </p:cNvPr>
          <p:cNvCxnSpPr>
            <a:cxnSpLocks/>
          </p:cNvCxnSpPr>
          <p:nvPr/>
        </p:nvCxnSpPr>
        <p:spPr>
          <a:xfrm>
            <a:off x="531592" y="7738487"/>
            <a:ext cx="58581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Conector reto 109">
            <a:extLst>
              <a:ext uri="{FF2B5EF4-FFF2-40B4-BE49-F238E27FC236}">
                <a16:creationId xmlns:a16="http://schemas.microsoft.com/office/drawing/2014/main" id="{F0A7A02C-792E-DF30-3988-E6501BA3B67B}"/>
              </a:ext>
            </a:extLst>
          </p:cNvPr>
          <p:cNvCxnSpPr>
            <a:cxnSpLocks/>
          </p:cNvCxnSpPr>
          <p:nvPr/>
        </p:nvCxnSpPr>
        <p:spPr>
          <a:xfrm>
            <a:off x="525713" y="9031495"/>
            <a:ext cx="58581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Conector reto 111">
            <a:extLst>
              <a:ext uri="{FF2B5EF4-FFF2-40B4-BE49-F238E27FC236}">
                <a16:creationId xmlns:a16="http://schemas.microsoft.com/office/drawing/2014/main" id="{42D2B19B-108B-0B85-3DA0-AE9DA84A3AB8}"/>
              </a:ext>
            </a:extLst>
          </p:cNvPr>
          <p:cNvCxnSpPr>
            <a:cxnSpLocks/>
          </p:cNvCxnSpPr>
          <p:nvPr/>
        </p:nvCxnSpPr>
        <p:spPr>
          <a:xfrm>
            <a:off x="2128366" y="1516138"/>
            <a:ext cx="396" cy="75474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6" name="Conector reto 115">
            <a:extLst>
              <a:ext uri="{FF2B5EF4-FFF2-40B4-BE49-F238E27FC236}">
                <a16:creationId xmlns:a16="http://schemas.microsoft.com/office/drawing/2014/main" id="{623D16FF-695F-49AD-7919-B88FD72DAC6C}"/>
              </a:ext>
            </a:extLst>
          </p:cNvPr>
          <p:cNvCxnSpPr>
            <a:cxnSpLocks/>
          </p:cNvCxnSpPr>
          <p:nvPr/>
        </p:nvCxnSpPr>
        <p:spPr>
          <a:xfrm>
            <a:off x="3596882" y="1542771"/>
            <a:ext cx="396" cy="75474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Conector reto 116">
            <a:extLst>
              <a:ext uri="{FF2B5EF4-FFF2-40B4-BE49-F238E27FC236}">
                <a16:creationId xmlns:a16="http://schemas.microsoft.com/office/drawing/2014/main" id="{02E14921-C6A5-090F-92F9-B50915579603}"/>
              </a:ext>
            </a:extLst>
          </p:cNvPr>
          <p:cNvCxnSpPr>
            <a:cxnSpLocks/>
          </p:cNvCxnSpPr>
          <p:nvPr/>
        </p:nvCxnSpPr>
        <p:spPr>
          <a:xfrm>
            <a:off x="4893073" y="1516138"/>
            <a:ext cx="396" cy="75474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8" name="Conector reto 117">
            <a:extLst>
              <a:ext uri="{FF2B5EF4-FFF2-40B4-BE49-F238E27FC236}">
                <a16:creationId xmlns:a16="http://schemas.microsoft.com/office/drawing/2014/main" id="{054017A1-B0F3-3F66-3FFF-DAA9B2DB9E41}"/>
              </a:ext>
            </a:extLst>
          </p:cNvPr>
          <p:cNvCxnSpPr>
            <a:cxnSpLocks/>
          </p:cNvCxnSpPr>
          <p:nvPr/>
        </p:nvCxnSpPr>
        <p:spPr>
          <a:xfrm>
            <a:off x="6361310" y="1516137"/>
            <a:ext cx="396" cy="75474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Conector reto 118">
            <a:extLst>
              <a:ext uri="{FF2B5EF4-FFF2-40B4-BE49-F238E27FC236}">
                <a16:creationId xmlns:a16="http://schemas.microsoft.com/office/drawing/2014/main" id="{8326FE15-BFF1-2187-9B34-5E450DCF7319}"/>
              </a:ext>
            </a:extLst>
          </p:cNvPr>
          <p:cNvCxnSpPr>
            <a:cxnSpLocks/>
          </p:cNvCxnSpPr>
          <p:nvPr/>
        </p:nvCxnSpPr>
        <p:spPr>
          <a:xfrm>
            <a:off x="509443" y="1532747"/>
            <a:ext cx="58581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0" name="Retângulo 119">
            <a:extLst>
              <a:ext uri="{FF2B5EF4-FFF2-40B4-BE49-F238E27FC236}">
                <a16:creationId xmlns:a16="http://schemas.microsoft.com/office/drawing/2014/main" id="{85223023-F685-0245-A14B-E6402FC27B37}"/>
              </a:ext>
            </a:extLst>
          </p:cNvPr>
          <p:cNvSpPr/>
          <p:nvPr/>
        </p:nvSpPr>
        <p:spPr>
          <a:xfrm>
            <a:off x="3621104" y="1376624"/>
            <a:ext cx="2712558" cy="10418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1" name="CaixaDeTexto 120">
            <a:extLst>
              <a:ext uri="{FF2B5EF4-FFF2-40B4-BE49-F238E27FC236}">
                <a16:creationId xmlns:a16="http://schemas.microsoft.com/office/drawing/2014/main" id="{051FF6D7-08E6-CE74-5DE5-266BEFDC167B}"/>
              </a:ext>
            </a:extLst>
          </p:cNvPr>
          <p:cNvSpPr txBox="1"/>
          <p:nvPr/>
        </p:nvSpPr>
        <p:spPr>
          <a:xfrm>
            <a:off x="344760" y="835788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ALUNO (A):________________________________________________________</a:t>
            </a:r>
          </a:p>
        </p:txBody>
      </p:sp>
      <p:sp>
        <p:nvSpPr>
          <p:cNvPr id="122" name="CaixaDeTexto 121">
            <a:extLst>
              <a:ext uri="{FF2B5EF4-FFF2-40B4-BE49-F238E27FC236}">
                <a16:creationId xmlns:a16="http://schemas.microsoft.com/office/drawing/2014/main" id="{349A6A22-5A37-E44F-4FEC-DF8CED1CFF50}"/>
              </a:ext>
            </a:extLst>
          </p:cNvPr>
          <p:cNvSpPr txBox="1"/>
          <p:nvPr/>
        </p:nvSpPr>
        <p:spPr>
          <a:xfrm>
            <a:off x="343500" y="492849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DATA:_________________/___________________/_____________________</a:t>
            </a:r>
          </a:p>
        </p:txBody>
      </p:sp>
      <p:sp>
        <p:nvSpPr>
          <p:cNvPr id="123" name="CaixaDeTexto 122">
            <a:extLst>
              <a:ext uri="{FF2B5EF4-FFF2-40B4-BE49-F238E27FC236}">
                <a16:creationId xmlns:a16="http://schemas.microsoft.com/office/drawing/2014/main" id="{F5F32D0B-6B95-8570-7246-6EEF16815F98}"/>
              </a:ext>
            </a:extLst>
          </p:cNvPr>
          <p:cNvSpPr txBox="1"/>
          <p:nvPr/>
        </p:nvSpPr>
        <p:spPr>
          <a:xfrm>
            <a:off x="941368" y="1251454"/>
            <a:ext cx="6642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entury725 Cn BT" panose="02040506070705020204" pitchFamily="18" charset="0"/>
                <a:cs typeface="Dreaming Outloud Script Pro" panose="020B0604020202020204" pitchFamily="66" charset="0"/>
              </a:rPr>
              <a:t>1- COMPLETE   COM   AS   LETRAS   DO   ALFABETO</a:t>
            </a:r>
          </a:p>
        </p:txBody>
      </p:sp>
      <p:pic>
        <p:nvPicPr>
          <p:cNvPr id="125" name="Imagem 124" descr="Ícone&#10;&#10;Descrição gerada automaticamente">
            <a:extLst>
              <a:ext uri="{FF2B5EF4-FFF2-40B4-BE49-F238E27FC236}">
                <a16:creationId xmlns:a16="http://schemas.microsoft.com/office/drawing/2014/main" id="{C8BF3618-9B9D-13B9-32D5-766CCE7053F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9315">
            <a:off x="4007186" y="1442193"/>
            <a:ext cx="1584021" cy="925803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E3312547-39A2-78C0-4886-AC0E94C558C6}"/>
              </a:ext>
            </a:extLst>
          </p:cNvPr>
          <p:cNvCxnSpPr>
            <a:cxnSpLocks/>
          </p:cNvCxnSpPr>
          <p:nvPr/>
        </p:nvCxnSpPr>
        <p:spPr>
          <a:xfrm>
            <a:off x="493235" y="1549357"/>
            <a:ext cx="396" cy="75474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510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m 71" descr="Forma&#10;&#10;Descrição gerada automaticamente com confiança média">
            <a:extLst>
              <a:ext uri="{FF2B5EF4-FFF2-40B4-BE49-F238E27FC236}">
                <a16:creationId xmlns:a16="http://schemas.microsoft.com/office/drawing/2014/main" id="{EF23595A-E264-1FB4-92B3-C9F3D6A73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" y="95159"/>
            <a:ext cx="6858000" cy="9460112"/>
          </a:xfrm>
          <a:prstGeom prst="rect">
            <a:avLst/>
          </a:prstGeom>
        </p:spPr>
      </p:pic>
      <p:pic>
        <p:nvPicPr>
          <p:cNvPr id="4" name="Imagem 3" descr="Desenho de um cachorro&#10;&#10;Descrição gerada automaticamente com confiança média">
            <a:extLst>
              <a:ext uri="{FF2B5EF4-FFF2-40B4-BE49-F238E27FC236}">
                <a16:creationId xmlns:a16="http://schemas.microsoft.com/office/drawing/2014/main" id="{BAC4BACD-2BA9-3EDE-B642-0D125DC19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72" y="1572915"/>
            <a:ext cx="866761" cy="845013"/>
          </a:xfrm>
          <a:prstGeom prst="rect">
            <a:avLst/>
          </a:prstGeom>
        </p:spPr>
      </p:pic>
      <p:pic>
        <p:nvPicPr>
          <p:cNvPr id="10" name="Imagem 9" descr="Forma&#10;&#10;Descrição gerada automaticamente">
            <a:extLst>
              <a:ext uri="{FF2B5EF4-FFF2-40B4-BE49-F238E27FC236}">
                <a16:creationId xmlns:a16="http://schemas.microsoft.com/office/drawing/2014/main" id="{74F7987C-D741-67AB-86BB-82CDB0315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655" y="4532521"/>
            <a:ext cx="728538" cy="808554"/>
          </a:xfrm>
          <a:prstGeom prst="rect">
            <a:avLst/>
          </a:prstGeom>
        </p:spPr>
      </p:pic>
      <p:pic>
        <p:nvPicPr>
          <p:cNvPr id="12" name="Imagem 11" descr="Ícone&#10;&#10;Descrição gerada automaticamente">
            <a:extLst>
              <a:ext uri="{FF2B5EF4-FFF2-40B4-BE49-F238E27FC236}">
                <a16:creationId xmlns:a16="http://schemas.microsoft.com/office/drawing/2014/main" id="{B51F6F51-3449-8560-A367-11B579F07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558" y="1567844"/>
            <a:ext cx="773620" cy="874781"/>
          </a:xfrm>
          <a:prstGeom prst="rect">
            <a:avLst/>
          </a:prstGeom>
        </p:spPr>
      </p:pic>
      <p:pic>
        <p:nvPicPr>
          <p:cNvPr id="14" name="Imagem 13" descr="Desenho de um círculo&#10;&#10;Descrição gerada automaticamente com confiança média">
            <a:extLst>
              <a:ext uri="{FF2B5EF4-FFF2-40B4-BE49-F238E27FC236}">
                <a16:creationId xmlns:a16="http://schemas.microsoft.com/office/drawing/2014/main" id="{282B6811-8E58-361F-BBC1-8BAD6C697C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05" y="2593249"/>
            <a:ext cx="745421" cy="761479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FD931263-11D2-7313-3F8B-B45DE8BA86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7335">
            <a:off x="2884410" y="2725352"/>
            <a:ext cx="649391" cy="602655"/>
          </a:xfrm>
          <a:prstGeom prst="rect">
            <a:avLst/>
          </a:prstGeom>
        </p:spPr>
      </p:pic>
      <p:pic>
        <p:nvPicPr>
          <p:cNvPr id="21" name="Imagem 20" descr="Desenho em preto e branco&#10;&#10;Descrição gerada automaticamente">
            <a:extLst>
              <a:ext uri="{FF2B5EF4-FFF2-40B4-BE49-F238E27FC236}">
                <a16:creationId xmlns:a16="http://schemas.microsoft.com/office/drawing/2014/main" id="{6F31C1A1-8C7E-3DC6-5A06-C14AEC7236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929" y="6768775"/>
            <a:ext cx="659123" cy="772119"/>
          </a:xfrm>
          <a:prstGeom prst="rect">
            <a:avLst/>
          </a:prstGeom>
        </p:spPr>
      </p:pic>
      <p:pic>
        <p:nvPicPr>
          <p:cNvPr id="23" name="Imagem 22" descr="Ícone&#10;&#10;Descrição gerada automaticamente">
            <a:extLst>
              <a:ext uri="{FF2B5EF4-FFF2-40B4-BE49-F238E27FC236}">
                <a16:creationId xmlns:a16="http://schemas.microsoft.com/office/drawing/2014/main" id="{8B0D1982-F508-BA9F-0F28-57558D9B5B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518" y="5676736"/>
            <a:ext cx="696016" cy="725297"/>
          </a:xfrm>
          <a:prstGeom prst="rect">
            <a:avLst/>
          </a:prstGeom>
        </p:spPr>
      </p:pic>
      <p:pic>
        <p:nvPicPr>
          <p:cNvPr id="25" name="Imagem 24" descr="Uma imagem contendo Forma&#10;&#10;Descrição gerada automaticamente">
            <a:extLst>
              <a:ext uri="{FF2B5EF4-FFF2-40B4-BE49-F238E27FC236}">
                <a16:creationId xmlns:a16="http://schemas.microsoft.com/office/drawing/2014/main" id="{AAD7A50C-7A9C-211C-BFF7-E0EE4E9D9B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21" y="5676736"/>
            <a:ext cx="769241" cy="790135"/>
          </a:xfrm>
          <a:prstGeom prst="rect">
            <a:avLst/>
          </a:prstGeom>
        </p:spPr>
      </p:pic>
      <p:pic>
        <p:nvPicPr>
          <p:cNvPr id="27" name="Imagem 26" descr="Ícone&#10;&#10;Descrição gerada automaticamente">
            <a:extLst>
              <a:ext uri="{FF2B5EF4-FFF2-40B4-BE49-F238E27FC236}">
                <a16:creationId xmlns:a16="http://schemas.microsoft.com/office/drawing/2014/main" id="{1ADAFD11-A136-FF28-7B4A-6BA0B8AE5E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03" y="2763543"/>
            <a:ext cx="613530" cy="568828"/>
          </a:xfrm>
          <a:prstGeom prst="rect">
            <a:avLst/>
          </a:prstGeom>
        </p:spPr>
      </p:pic>
      <p:pic>
        <p:nvPicPr>
          <p:cNvPr id="31" name="Imagem 30" descr="Forma&#10;&#10;Descrição gerada automaticamente">
            <a:extLst>
              <a:ext uri="{FF2B5EF4-FFF2-40B4-BE49-F238E27FC236}">
                <a16:creationId xmlns:a16="http://schemas.microsoft.com/office/drawing/2014/main" id="{28BE5902-E4E4-0274-B54D-7D02A1E676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87" y="6979532"/>
            <a:ext cx="769241" cy="671409"/>
          </a:xfrm>
          <a:prstGeom prst="rect">
            <a:avLst/>
          </a:prstGeom>
        </p:spPr>
      </p:pic>
      <p:pic>
        <p:nvPicPr>
          <p:cNvPr id="33" name="Imagem 32" descr="Imagem em preto e branco&#10;&#10;Descrição gerada automaticamente">
            <a:extLst>
              <a:ext uri="{FF2B5EF4-FFF2-40B4-BE49-F238E27FC236}">
                <a16:creationId xmlns:a16="http://schemas.microsoft.com/office/drawing/2014/main" id="{127FCF57-BF92-5990-0716-ADD1CFFAF7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7499">
            <a:off x="845715" y="3444263"/>
            <a:ext cx="311520" cy="919874"/>
          </a:xfrm>
          <a:prstGeom prst="rect">
            <a:avLst/>
          </a:prstGeom>
        </p:spPr>
      </p:pic>
      <p:pic>
        <p:nvPicPr>
          <p:cNvPr id="35" name="Imagem 34" descr="Desenho de um cachorro&#10;&#10;Descrição gerada automaticamente com confiança média">
            <a:extLst>
              <a:ext uri="{FF2B5EF4-FFF2-40B4-BE49-F238E27FC236}">
                <a16:creationId xmlns:a16="http://schemas.microsoft.com/office/drawing/2014/main" id="{BE558A06-FD0C-FF1B-3FA4-DBAB7ACFB9A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029" y="2454572"/>
            <a:ext cx="840621" cy="940454"/>
          </a:xfrm>
          <a:prstGeom prst="rect">
            <a:avLst/>
          </a:prstGeom>
        </p:spPr>
      </p:pic>
      <p:pic>
        <p:nvPicPr>
          <p:cNvPr id="37" name="Imagem 36" descr="Forma&#10;&#10;Descrição gerada automaticamente com confiança média">
            <a:extLst>
              <a:ext uri="{FF2B5EF4-FFF2-40B4-BE49-F238E27FC236}">
                <a16:creationId xmlns:a16="http://schemas.microsoft.com/office/drawing/2014/main" id="{DAC1FF61-AD95-FCED-658F-6FE5D1BAC0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9" y="5866388"/>
            <a:ext cx="814516" cy="592595"/>
          </a:xfrm>
          <a:prstGeom prst="rect">
            <a:avLst/>
          </a:prstGeom>
        </p:spPr>
      </p:pic>
      <p:pic>
        <p:nvPicPr>
          <p:cNvPr id="40" name="Imagem 39" descr="Uma imagem contendo arma, soco inglês&#10;&#10;Descrição gerada automaticamente">
            <a:extLst>
              <a:ext uri="{FF2B5EF4-FFF2-40B4-BE49-F238E27FC236}">
                <a16:creationId xmlns:a16="http://schemas.microsoft.com/office/drawing/2014/main" id="{355C1C9F-ACD4-3C04-3E29-0642915A0FA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064" y="6783133"/>
            <a:ext cx="728538" cy="772119"/>
          </a:xfrm>
          <a:prstGeom prst="rect">
            <a:avLst/>
          </a:prstGeom>
        </p:spPr>
      </p:pic>
      <p:pic>
        <p:nvPicPr>
          <p:cNvPr id="42" name="Imagem 41" descr="Logotipo&#10;&#10;Descrição gerada automaticamente">
            <a:extLst>
              <a:ext uri="{FF2B5EF4-FFF2-40B4-BE49-F238E27FC236}">
                <a16:creationId xmlns:a16="http://schemas.microsoft.com/office/drawing/2014/main" id="{A40277DE-AE88-49AB-2862-85ACF3D037D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626" y="3600596"/>
            <a:ext cx="769241" cy="607208"/>
          </a:xfrm>
          <a:prstGeom prst="rect">
            <a:avLst/>
          </a:prstGeom>
        </p:spPr>
      </p:pic>
      <p:pic>
        <p:nvPicPr>
          <p:cNvPr id="44" name="Imagem 43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2DD052AF-CDCB-92F9-C98C-C0D8F982315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024" y="3605823"/>
            <a:ext cx="769241" cy="667366"/>
          </a:xfrm>
          <a:prstGeom prst="rect">
            <a:avLst/>
          </a:prstGeom>
        </p:spPr>
      </p:pic>
      <p:pic>
        <p:nvPicPr>
          <p:cNvPr id="46" name="Imagem 45" descr="Ícone&#10;&#10;Descrição gerada automaticamente">
            <a:extLst>
              <a:ext uri="{FF2B5EF4-FFF2-40B4-BE49-F238E27FC236}">
                <a16:creationId xmlns:a16="http://schemas.microsoft.com/office/drawing/2014/main" id="{54EC83B3-2F2D-30EA-9904-CB3E555748F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016" y="3504913"/>
            <a:ext cx="678988" cy="804366"/>
          </a:xfrm>
          <a:prstGeom prst="rect">
            <a:avLst/>
          </a:prstGeom>
        </p:spPr>
      </p:pic>
      <p:pic>
        <p:nvPicPr>
          <p:cNvPr id="48" name="Imagem 47" descr="Uma imagem contendo Logotipo&#10;&#10;Descrição gerada automaticamente">
            <a:extLst>
              <a:ext uri="{FF2B5EF4-FFF2-40B4-BE49-F238E27FC236}">
                <a16:creationId xmlns:a16="http://schemas.microsoft.com/office/drawing/2014/main" id="{75027C84-19A2-1419-BB1F-7C52073BC13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28" y="4755201"/>
            <a:ext cx="814516" cy="592595"/>
          </a:xfrm>
          <a:prstGeom prst="rect">
            <a:avLst/>
          </a:prstGeom>
        </p:spPr>
      </p:pic>
      <p:pic>
        <p:nvPicPr>
          <p:cNvPr id="50" name="Imagem 49" descr="Forma, Círculo&#10;&#10;Descrição gerada automaticamente">
            <a:extLst>
              <a:ext uri="{FF2B5EF4-FFF2-40B4-BE49-F238E27FC236}">
                <a16:creationId xmlns:a16="http://schemas.microsoft.com/office/drawing/2014/main" id="{98804541-E8E3-1D4C-06C6-3C0D0207F88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424" y="4713297"/>
            <a:ext cx="832630" cy="663764"/>
          </a:xfrm>
          <a:prstGeom prst="rect">
            <a:avLst/>
          </a:prstGeom>
        </p:spPr>
      </p:pic>
      <p:pic>
        <p:nvPicPr>
          <p:cNvPr id="52" name="Imagem 51" descr="Ícone&#10;&#10;Descrição gerada automaticamente">
            <a:extLst>
              <a:ext uri="{FF2B5EF4-FFF2-40B4-BE49-F238E27FC236}">
                <a16:creationId xmlns:a16="http://schemas.microsoft.com/office/drawing/2014/main" id="{491DD499-E553-8A23-4349-65A3F870FD4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29" y="5637371"/>
            <a:ext cx="803860" cy="775045"/>
          </a:xfrm>
          <a:prstGeom prst="rect">
            <a:avLst/>
          </a:prstGeom>
        </p:spPr>
      </p:pic>
      <p:pic>
        <p:nvPicPr>
          <p:cNvPr id="58" name="Imagem 57" descr="Uma imagem contendo Forma&#10;&#10;Descrição gerada automaticamente">
            <a:extLst>
              <a:ext uri="{FF2B5EF4-FFF2-40B4-BE49-F238E27FC236}">
                <a16:creationId xmlns:a16="http://schemas.microsoft.com/office/drawing/2014/main" id="{63910096-17E9-0E2E-E4A0-3F85BCA8CB3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53" y="4416679"/>
            <a:ext cx="746691" cy="817072"/>
          </a:xfrm>
          <a:prstGeom prst="rect">
            <a:avLst/>
          </a:prstGeom>
        </p:spPr>
      </p:pic>
      <p:pic>
        <p:nvPicPr>
          <p:cNvPr id="60" name="Imagem 59" descr="Uma imagem contendo Ícone&#10;&#10;Descrição gerada automaticamente">
            <a:extLst>
              <a:ext uri="{FF2B5EF4-FFF2-40B4-BE49-F238E27FC236}">
                <a16:creationId xmlns:a16="http://schemas.microsoft.com/office/drawing/2014/main" id="{3B6721D9-2691-D1A5-BC2C-521C4791871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626" y="6834963"/>
            <a:ext cx="769241" cy="700846"/>
          </a:xfrm>
          <a:prstGeom prst="rect">
            <a:avLst/>
          </a:prstGeom>
        </p:spPr>
      </p:pic>
      <p:pic>
        <p:nvPicPr>
          <p:cNvPr id="62" name="Imagem 61" descr="Ícone, Círculo&#10;&#10;Descrição gerada automaticamente">
            <a:extLst>
              <a:ext uri="{FF2B5EF4-FFF2-40B4-BE49-F238E27FC236}">
                <a16:creationId xmlns:a16="http://schemas.microsoft.com/office/drawing/2014/main" id="{3FEB1D14-36B5-919D-FED3-AF14C797FCA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644" y="7850429"/>
            <a:ext cx="683647" cy="683647"/>
          </a:xfrm>
          <a:prstGeom prst="rect">
            <a:avLst/>
          </a:prstGeom>
        </p:spPr>
      </p:pic>
      <p:pic>
        <p:nvPicPr>
          <p:cNvPr id="64" name="Imagem 63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F91FB3F0-5F5E-7C34-4DE1-3A641CEDA28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879" y="7904738"/>
            <a:ext cx="751222" cy="589128"/>
          </a:xfrm>
          <a:prstGeom prst="rect">
            <a:avLst/>
          </a:prstGeom>
        </p:spPr>
      </p:pic>
      <p:pic>
        <p:nvPicPr>
          <p:cNvPr id="66" name="Imagem 65" descr="Uma imagem contendo texto, geladeira&#10;&#10;Descrição gerada automaticamente">
            <a:extLst>
              <a:ext uri="{FF2B5EF4-FFF2-40B4-BE49-F238E27FC236}">
                <a16:creationId xmlns:a16="http://schemas.microsoft.com/office/drawing/2014/main" id="{2E3D5EC9-815D-C665-C50C-C0DA00F0CD3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2596" y="1973903"/>
            <a:ext cx="3712949" cy="4483953"/>
          </a:xfrm>
          <a:prstGeom prst="rect">
            <a:avLst/>
          </a:prstGeom>
        </p:spPr>
      </p:pic>
      <p:pic>
        <p:nvPicPr>
          <p:cNvPr id="68" name="Imagem 67" descr="Ícone, Círculo&#10;&#10;Descrição gerada automaticamente">
            <a:extLst>
              <a:ext uri="{FF2B5EF4-FFF2-40B4-BE49-F238E27FC236}">
                <a16:creationId xmlns:a16="http://schemas.microsoft.com/office/drawing/2014/main" id="{8AB55A16-EB1B-1E80-9193-B1A9CF2187A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65" y="7802581"/>
            <a:ext cx="719208" cy="930354"/>
          </a:xfrm>
          <a:prstGeom prst="rect">
            <a:avLst/>
          </a:prstGeom>
        </p:spPr>
      </p:pic>
      <p:pic>
        <p:nvPicPr>
          <p:cNvPr id="74" name="Imagem 73" descr="Ícone&#10;&#10;Descrição gerada automaticamente">
            <a:extLst>
              <a:ext uri="{FF2B5EF4-FFF2-40B4-BE49-F238E27FC236}">
                <a16:creationId xmlns:a16="http://schemas.microsoft.com/office/drawing/2014/main" id="{A72AC22B-1EA6-B8E6-314A-501786D751D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7296">
            <a:off x="1754393" y="7812228"/>
            <a:ext cx="801695" cy="830344"/>
          </a:xfrm>
          <a:prstGeom prst="rect">
            <a:avLst/>
          </a:prstGeom>
        </p:spPr>
      </p:pic>
      <p:cxnSp>
        <p:nvCxnSpPr>
          <p:cNvPr id="102" name="Conector reto 101">
            <a:extLst>
              <a:ext uri="{FF2B5EF4-FFF2-40B4-BE49-F238E27FC236}">
                <a16:creationId xmlns:a16="http://schemas.microsoft.com/office/drawing/2014/main" id="{D76A31DE-9196-D8AC-E3B6-41A220542328}"/>
              </a:ext>
            </a:extLst>
          </p:cNvPr>
          <p:cNvCxnSpPr>
            <a:cxnSpLocks/>
          </p:cNvCxnSpPr>
          <p:nvPr/>
        </p:nvCxnSpPr>
        <p:spPr>
          <a:xfrm>
            <a:off x="476302" y="2436589"/>
            <a:ext cx="4328810" cy="179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Conector reto 104">
            <a:extLst>
              <a:ext uri="{FF2B5EF4-FFF2-40B4-BE49-F238E27FC236}">
                <a16:creationId xmlns:a16="http://schemas.microsoft.com/office/drawing/2014/main" id="{47AEB9B7-BEC3-297A-1D5F-CB4FA4A6207F}"/>
              </a:ext>
            </a:extLst>
          </p:cNvPr>
          <p:cNvCxnSpPr>
            <a:cxnSpLocks/>
          </p:cNvCxnSpPr>
          <p:nvPr/>
        </p:nvCxnSpPr>
        <p:spPr>
          <a:xfrm>
            <a:off x="477801" y="3381387"/>
            <a:ext cx="432731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Conector reto 105">
            <a:extLst>
              <a:ext uri="{FF2B5EF4-FFF2-40B4-BE49-F238E27FC236}">
                <a16:creationId xmlns:a16="http://schemas.microsoft.com/office/drawing/2014/main" id="{6A2853E2-BF37-144E-6850-6584C5E03FBC}"/>
              </a:ext>
            </a:extLst>
          </p:cNvPr>
          <p:cNvCxnSpPr>
            <a:cxnSpLocks/>
          </p:cNvCxnSpPr>
          <p:nvPr/>
        </p:nvCxnSpPr>
        <p:spPr>
          <a:xfrm>
            <a:off x="509444" y="4326185"/>
            <a:ext cx="429566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Conector reto 106">
            <a:extLst>
              <a:ext uri="{FF2B5EF4-FFF2-40B4-BE49-F238E27FC236}">
                <a16:creationId xmlns:a16="http://schemas.microsoft.com/office/drawing/2014/main" id="{03C2C827-DB77-8D1A-2741-C84BDB588247}"/>
              </a:ext>
            </a:extLst>
          </p:cNvPr>
          <p:cNvCxnSpPr>
            <a:cxnSpLocks/>
          </p:cNvCxnSpPr>
          <p:nvPr/>
        </p:nvCxnSpPr>
        <p:spPr>
          <a:xfrm>
            <a:off x="512348" y="5394509"/>
            <a:ext cx="42927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Conector reto 107">
            <a:extLst>
              <a:ext uri="{FF2B5EF4-FFF2-40B4-BE49-F238E27FC236}">
                <a16:creationId xmlns:a16="http://schemas.microsoft.com/office/drawing/2014/main" id="{1CD0E99E-47AF-1569-6FDA-2E0643D9CE7D}"/>
              </a:ext>
            </a:extLst>
          </p:cNvPr>
          <p:cNvCxnSpPr>
            <a:cxnSpLocks/>
          </p:cNvCxnSpPr>
          <p:nvPr/>
        </p:nvCxnSpPr>
        <p:spPr>
          <a:xfrm>
            <a:off x="489841" y="6591949"/>
            <a:ext cx="431527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Conector reto 108">
            <a:extLst>
              <a:ext uri="{FF2B5EF4-FFF2-40B4-BE49-F238E27FC236}">
                <a16:creationId xmlns:a16="http://schemas.microsoft.com/office/drawing/2014/main" id="{A68094C1-6790-32D7-7894-984B2B9101FB}"/>
              </a:ext>
            </a:extLst>
          </p:cNvPr>
          <p:cNvCxnSpPr>
            <a:cxnSpLocks/>
          </p:cNvCxnSpPr>
          <p:nvPr/>
        </p:nvCxnSpPr>
        <p:spPr>
          <a:xfrm>
            <a:off x="531592" y="7738487"/>
            <a:ext cx="42735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Conector reto 109">
            <a:extLst>
              <a:ext uri="{FF2B5EF4-FFF2-40B4-BE49-F238E27FC236}">
                <a16:creationId xmlns:a16="http://schemas.microsoft.com/office/drawing/2014/main" id="{F0A7A02C-792E-DF30-3988-E6501BA3B67B}"/>
              </a:ext>
            </a:extLst>
          </p:cNvPr>
          <p:cNvCxnSpPr>
            <a:cxnSpLocks/>
          </p:cNvCxnSpPr>
          <p:nvPr/>
        </p:nvCxnSpPr>
        <p:spPr>
          <a:xfrm>
            <a:off x="525713" y="9031495"/>
            <a:ext cx="58581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Conector reto 111">
            <a:extLst>
              <a:ext uri="{FF2B5EF4-FFF2-40B4-BE49-F238E27FC236}">
                <a16:creationId xmlns:a16="http://schemas.microsoft.com/office/drawing/2014/main" id="{42D2B19B-108B-0B85-3DA0-AE9DA84A3AB8}"/>
              </a:ext>
            </a:extLst>
          </p:cNvPr>
          <p:cNvCxnSpPr>
            <a:cxnSpLocks/>
          </p:cNvCxnSpPr>
          <p:nvPr/>
        </p:nvCxnSpPr>
        <p:spPr>
          <a:xfrm>
            <a:off x="1676314" y="1579460"/>
            <a:ext cx="396" cy="75474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6" name="Conector reto 115">
            <a:extLst>
              <a:ext uri="{FF2B5EF4-FFF2-40B4-BE49-F238E27FC236}">
                <a16:creationId xmlns:a16="http://schemas.microsoft.com/office/drawing/2014/main" id="{623D16FF-695F-49AD-7919-B88FD72DAC6C}"/>
              </a:ext>
            </a:extLst>
          </p:cNvPr>
          <p:cNvCxnSpPr>
            <a:cxnSpLocks/>
          </p:cNvCxnSpPr>
          <p:nvPr/>
        </p:nvCxnSpPr>
        <p:spPr>
          <a:xfrm>
            <a:off x="2822062" y="1620771"/>
            <a:ext cx="396" cy="75474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Conector reto 116">
            <a:extLst>
              <a:ext uri="{FF2B5EF4-FFF2-40B4-BE49-F238E27FC236}">
                <a16:creationId xmlns:a16="http://schemas.microsoft.com/office/drawing/2014/main" id="{02E14921-C6A5-090F-92F9-B50915579603}"/>
              </a:ext>
            </a:extLst>
          </p:cNvPr>
          <p:cNvCxnSpPr>
            <a:cxnSpLocks/>
          </p:cNvCxnSpPr>
          <p:nvPr/>
        </p:nvCxnSpPr>
        <p:spPr>
          <a:xfrm flipH="1">
            <a:off x="3822007" y="2435074"/>
            <a:ext cx="26342" cy="65546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Conector reto 118">
            <a:extLst>
              <a:ext uri="{FF2B5EF4-FFF2-40B4-BE49-F238E27FC236}">
                <a16:creationId xmlns:a16="http://schemas.microsoft.com/office/drawing/2014/main" id="{8326FE15-BFF1-2187-9B34-5E450DCF7319}"/>
              </a:ext>
            </a:extLst>
          </p:cNvPr>
          <p:cNvCxnSpPr>
            <a:cxnSpLocks/>
          </p:cNvCxnSpPr>
          <p:nvPr/>
        </p:nvCxnSpPr>
        <p:spPr>
          <a:xfrm>
            <a:off x="232226" y="1566081"/>
            <a:ext cx="257427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1" name="CaixaDeTexto 120">
            <a:extLst>
              <a:ext uri="{FF2B5EF4-FFF2-40B4-BE49-F238E27FC236}">
                <a16:creationId xmlns:a16="http://schemas.microsoft.com/office/drawing/2014/main" id="{051FF6D7-08E6-CE74-5DE5-266BEFDC167B}"/>
              </a:ext>
            </a:extLst>
          </p:cNvPr>
          <p:cNvSpPr txBox="1"/>
          <p:nvPr/>
        </p:nvSpPr>
        <p:spPr>
          <a:xfrm>
            <a:off x="730920" y="935512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ALUNO (A):________________________________________________________</a:t>
            </a:r>
          </a:p>
        </p:txBody>
      </p:sp>
      <p:sp>
        <p:nvSpPr>
          <p:cNvPr id="122" name="CaixaDeTexto 121">
            <a:extLst>
              <a:ext uri="{FF2B5EF4-FFF2-40B4-BE49-F238E27FC236}">
                <a16:creationId xmlns:a16="http://schemas.microsoft.com/office/drawing/2014/main" id="{349A6A22-5A37-E44F-4FEC-DF8CED1CFF50}"/>
              </a:ext>
            </a:extLst>
          </p:cNvPr>
          <p:cNvSpPr txBox="1"/>
          <p:nvPr/>
        </p:nvSpPr>
        <p:spPr>
          <a:xfrm>
            <a:off x="730920" y="740079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DATA:_________________/___________________/_____________________</a:t>
            </a:r>
          </a:p>
        </p:txBody>
      </p:sp>
      <p:sp>
        <p:nvSpPr>
          <p:cNvPr id="123" name="CaixaDeTexto 122">
            <a:extLst>
              <a:ext uri="{FF2B5EF4-FFF2-40B4-BE49-F238E27FC236}">
                <a16:creationId xmlns:a16="http://schemas.microsoft.com/office/drawing/2014/main" id="{F5F32D0B-6B95-8570-7246-6EEF16815F98}"/>
              </a:ext>
            </a:extLst>
          </p:cNvPr>
          <p:cNvSpPr txBox="1"/>
          <p:nvPr/>
        </p:nvSpPr>
        <p:spPr>
          <a:xfrm>
            <a:off x="1712035" y="1182096"/>
            <a:ext cx="6642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hiller" panose="04020404031007020602" pitchFamily="82" charset="0"/>
                <a:cs typeface="Dreaming Outloud Script Pro" panose="020B0604020202020204" pitchFamily="66" charset="0"/>
              </a:rPr>
              <a:t>RECORTE   E   COLE   NA  FOLHA  SEGUINTE, FORMANDO  O  ALFABETO</a:t>
            </a: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C97B6205-C9F8-E2FB-1DCE-262AFDE62FF7}"/>
              </a:ext>
            </a:extLst>
          </p:cNvPr>
          <p:cNvCxnSpPr>
            <a:cxnSpLocks/>
          </p:cNvCxnSpPr>
          <p:nvPr/>
        </p:nvCxnSpPr>
        <p:spPr>
          <a:xfrm>
            <a:off x="4797311" y="2435074"/>
            <a:ext cx="7801" cy="68839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4171C4B9-467E-340B-EF75-43E4819E84F2}"/>
              </a:ext>
            </a:extLst>
          </p:cNvPr>
          <p:cNvCxnSpPr>
            <a:cxnSpLocks/>
          </p:cNvCxnSpPr>
          <p:nvPr/>
        </p:nvCxnSpPr>
        <p:spPr>
          <a:xfrm>
            <a:off x="489841" y="8815797"/>
            <a:ext cx="42735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604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m 71" descr="Forma&#10;&#10;Descrição gerada automaticamente com confiança média">
            <a:extLst>
              <a:ext uri="{FF2B5EF4-FFF2-40B4-BE49-F238E27FC236}">
                <a16:creationId xmlns:a16="http://schemas.microsoft.com/office/drawing/2014/main" id="{EF23595A-E264-1FB4-92B3-C9F3D6A73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78"/>
            <a:ext cx="6858000" cy="9460112"/>
          </a:xfrm>
          <a:prstGeom prst="rect">
            <a:avLst/>
          </a:prstGeom>
        </p:spPr>
      </p:pic>
      <p:sp>
        <p:nvSpPr>
          <p:cNvPr id="75" name="Retângulo 74">
            <a:extLst>
              <a:ext uri="{FF2B5EF4-FFF2-40B4-BE49-F238E27FC236}">
                <a16:creationId xmlns:a16="http://schemas.microsoft.com/office/drawing/2014/main" id="{54451C8E-A1E4-C198-FCCD-8C2DA234A6CE}"/>
              </a:ext>
            </a:extLst>
          </p:cNvPr>
          <p:cNvSpPr/>
          <p:nvPr/>
        </p:nvSpPr>
        <p:spPr>
          <a:xfrm>
            <a:off x="1690529" y="1858945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dirty="0"/>
              <a:t>A</a:t>
            </a:r>
          </a:p>
        </p:txBody>
      </p:sp>
      <p:sp>
        <p:nvSpPr>
          <p:cNvPr id="76" name="Retângulo 75">
            <a:extLst>
              <a:ext uri="{FF2B5EF4-FFF2-40B4-BE49-F238E27FC236}">
                <a16:creationId xmlns:a16="http://schemas.microsoft.com/office/drawing/2014/main" id="{54FD12CD-7631-1558-F1D0-A60D4ED838D3}"/>
              </a:ext>
            </a:extLst>
          </p:cNvPr>
          <p:cNvSpPr/>
          <p:nvPr/>
        </p:nvSpPr>
        <p:spPr>
          <a:xfrm>
            <a:off x="3094363" y="1861914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dirty="0"/>
              <a:t>B</a:t>
            </a:r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17DB1A0D-9055-6E67-BE20-CD14A29C133B}"/>
              </a:ext>
            </a:extLst>
          </p:cNvPr>
          <p:cNvSpPr/>
          <p:nvPr/>
        </p:nvSpPr>
        <p:spPr>
          <a:xfrm>
            <a:off x="1696288" y="2762972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C</a:t>
            </a:r>
          </a:p>
        </p:txBody>
      </p:sp>
      <p:sp>
        <p:nvSpPr>
          <p:cNvPr id="78" name="Retângulo 77">
            <a:extLst>
              <a:ext uri="{FF2B5EF4-FFF2-40B4-BE49-F238E27FC236}">
                <a16:creationId xmlns:a16="http://schemas.microsoft.com/office/drawing/2014/main" id="{6B7C268C-C936-006D-CE64-19DA85F25578}"/>
              </a:ext>
            </a:extLst>
          </p:cNvPr>
          <p:cNvSpPr/>
          <p:nvPr/>
        </p:nvSpPr>
        <p:spPr>
          <a:xfrm>
            <a:off x="1677662" y="3843041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G</a:t>
            </a:r>
          </a:p>
        </p:txBody>
      </p:sp>
      <p:sp>
        <p:nvSpPr>
          <p:cNvPr id="79" name="Retângulo 78">
            <a:extLst>
              <a:ext uri="{FF2B5EF4-FFF2-40B4-BE49-F238E27FC236}">
                <a16:creationId xmlns:a16="http://schemas.microsoft.com/office/drawing/2014/main" id="{D482D021-434B-6C23-E2F1-C8C2D2CF786E}"/>
              </a:ext>
            </a:extLst>
          </p:cNvPr>
          <p:cNvSpPr/>
          <p:nvPr/>
        </p:nvSpPr>
        <p:spPr>
          <a:xfrm>
            <a:off x="1665853" y="4839516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K</a:t>
            </a:r>
          </a:p>
        </p:txBody>
      </p:sp>
      <p:sp>
        <p:nvSpPr>
          <p:cNvPr id="80" name="Retângulo 79">
            <a:extLst>
              <a:ext uri="{FF2B5EF4-FFF2-40B4-BE49-F238E27FC236}">
                <a16:creationId xmlns:a16="http://schemas.microsoft.com/office/drawing/2014/main" id="{77CF333B-6E82-AB7E-BA39-19F006272B01}"/>
              </a:ext>
            </a:extLst>
          </p:cNvPr>
          <p:cNvSpPr/>
          <p:nvPr/>
        </p:nvSpPr>
        <p:spPr>
          <a:xfrm>
            <a:off x="3158572" y="4815952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L</a:t>
            </a:r>
          </a:p>
        </p:txBody>
      </p:sp>
      <p:sp>
        <p:nvSpPr>
          <p:cNvPr id="81" name="Retângulo 80">
            <a:extLst>
              <a:ext uri="{FF2B5EF4-FFF2-40B4-BE49-F238E27FC236}">
                <a16:creationId xmlns:a16="http://schemas.microsoft.com/office/drawing/2014/main" id="{9977886F-1367-D696-870F-D6C551FB7201}"/>
              </a:ext>
            </a:extLst>
          </p:cNvPr>
          <p:cNvSpPr/>
          <p:nvPr/>
        </p:nvSpPr>
        <p:spPr>
          <a:xfrm>
            <a:off x="1670754" y="5915655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O</a:t>
            </a:r>
          </a:p>
        </p:txBody>
      </p:sp>
      <p:sp>
        <p:nvSpPr>
          <p:cNvPr id="82" name="Retângulo 81">
            <a:extLst>
              <a:ext uri="{FF2B5EF4-FFF2-40B4-BE49-F238E27FC236}">
                <a16:creationId xmlns:a16="http://schemas.microsoft.com/office/drawing/2014/main" id="{7A838DD9-80C2-B2EE-66CD-5BE527468FE3}"/>
              </a:ext>
            </a:extLst>
          </p:cNvPr>
          <p:cNvSpPr/>
          <p:nvPr/>
        </p:nvSpPr>
        <p:spPr>
          <a:xfrm>
            <a:off x="1677662" y="7117897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S</a:t>
            </a:r>
          </a:p>
        </p:txBody>
      </p:sp>
      <p:sp>
        <p:nvSpPr>
          <p:cNvPr id="83" name="Retângulo 82">
            <a:extLst>
              <a:ext uri="{FF2B5EF4-FFF2-40B4-BE49-F238E27FC236}">
                <a16:creationId xmlns:a16="http://schemas.microsoft.com/office/drawing/2014/main" id="{1A3568F2-CA61-E29C-3DA4-0F5FDDD7D0AA}"/>
              </a:ext>
            </a:extLst>
          </p:cNvPr>
          <p:cNvSpPr/>
          <p:nvPr/>
        </p:nvSpPr>
        <p:spPr>
          <a:xfrm>
            <a:off x="1647306" y="8352004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W</a:t>
            </a:r>
          </a:p>
        </p:txBody>
      </p:sp>
      <p:sp>
        <p:nvSpPr>
          <p:cNvPr id="84" name="Retângulo 83">
            <a:extLst>
              <a:ext uri="{FF2B5EF4-FFF2-40B4-BE49-F238E27FC236}">
                <a16:creationId xmlns:a16="http://schemas.microsoft.com/office/drawing/2014/main" id="{A40C9CB9-361B-5490-481B-4A1D9AB57197}"/>
              </a:ext>
            </a:extLst>
          </p:cNvPr>
          <p:cNvSpPr/>
          <p:nvPr/>
        </p:nvSpPr>
        <p:spPr>
          <a:xfrm>
            <a:off x="3141227" y="5915655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P</a:t>
            </a:r>
          </a:p>
        </p:txBody>
      </p:sp>
      <p:sp>
        <p:nvSpPr>
          <p:cNvPr id="85" name="Retângulo 84">
            <a:extLst>
              <a:ext uri="{FF2B5EF4-FFF2-40B4-BE49-F238E27FC236}">
                <a16:creationId xmlns:a16="http://schemas.microsoft.com/office/drawing/2014/main" id="{6CA3A641-B537-DB71-D1B2-C8DA09D59290}"/>
              </a:ext>
            </a:extLst>
          </p:cNvPr>
          <p:cNvSpPr/>
          <p:nvPr/>
        </p:nvSpPr>
        <p:spPr>
          <a:xfrm>
            <a:off x="3122513" y="2783752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D</a:t>
            </a:r>
          </a:p>
        </p:txBody>
      </p:sp>
      <p:sp>
        <p:nvSpPr>
          <p:cNvPr id="86" name="Retângulo 85">
            <a:extLst>
              <a:ext uri="{FF2B5EF4-FFF2-40B4-BE49-F238E27FC236}">
                <a16:creationId xmlns:a16="http://schemas.microsoft.com/office/drawing/2014/main" id="{6D6262AD-9BA5-518E-7B2C-1D70FE1A5570}"/>
              </a:ext>
            </a:extLst>
          </p:cNvPr>
          <p:cNvSpPr/>
          <p:nvPr/>
        </p:nvSpPr>
        <p:spPr>
          <a:xfrm>
            <a:off x="3156938" y="3774033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H</a:t>
            </a:r>
          </a:p>
        </p:txBody>
      </p:sp>
      <p:sp>
        <p:nvSpPr>
          <p:cNvPr id="87" name="Retângulo 86">
            <a:extLst>
              <a:ext uri="{FF2B5EF4-FFF2-40B4-BE49-F238E27FC236}">
                <a16:creationId xmlns:a16="http://schemas.microsoft.com/office/drawing/2014/main" id="{08FF47A5-B7C0-63BD-8067-1A91C22961B8}"/>
              </a:ext>
            </a:extLst>
          </p:cNvPr>
          <p:cNvSpPr/>
          <p:nvPr/>
        </p:nvSpPr>
        <p:spPr>
          <a:xfrm>
            <a:off x="3168421" y="7148703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T</a:t>
            </a:r>
          </a:p>
        </p:txBody>
      </p:sp>
      <p:sp>
        <p:nvSpPr>
          <p:cNvPr id="88" name="Retângulo 87">
            <a:extLst>
              <a:ext uri="{FF2B5EF4-FFF2-40B4-BE49-F238E27FC236}">
                <a16:creationId xmlns:a16="http://schemas.microsoft.com/office/drawing/2014/main" id="{65A4CC80-088F-F536-6844-DFDF1DEC687F}"/>
              </a:ext>
            </a:extLst>
          </p:cNvPr>
          <p:cNvSpPr/>
          <p:nvPr/>
        </p:nvSpPr>
        <p:spPr>
          <a:xfrm>
            <a:off x="3155068" y="8352005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X</a:t>
            </a:r>
          </a:p>
        </p:txBody>
      </p:sp>
      <p:sp>
        <p:nvSpPr>
          <p:cNvPr id="89" name="Retângulo 88">
            <a:extLst>
              <a:ext uri="{FF2B5EF4-FFF2-40B4-BE49-F238E27FC236}">
                <a16:creationId xmlns:a16="http://schemas.microsoft.com/office/drawing/2014/main" id="{BF19A9B2-1E5E-0A9C-914D-C9C5F28E2871}"/>
              </a:ext>
            </a:extLst>
          </p:cNvPr>
          <p:cNvSpPr/>
          <p:nvPr/>
        </p:nvSpPr>
        <p:spPr>
          <a:xfrm>
            <a:off x="4395159" y="2779828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E</a:t>
            </a:r>
          </a:p>
        </p:txBody>
      </p:sp>
      <p:sp>
        <p:nvSpPr>
          <p:cNvPr id="90" name="Retângulo 89">
            <a:extLst>
              <a:ext uri="{FF2B5EF4-FFF2-40B4-BE49-F238E27FC236}">
                <a16:creationId xmlns:a16="http://schemas.microsoft.com/office/drawing/2014/main" id="{5082F9EF-9961-0058-C15E-CEB11EE53BE8}"/>
              </a:ext>
            </a:extLst>
          </p:cNvPr>
          <p:cNvSpPr/>
          <p:nvPr/>
        </p:nvSpPr>
        <p:spPr>
          <a:xfrm>
            <a:off x="5865766" y="2779827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F</a:t>
            </a:r>
          </a:p>
        </p:txBody>
      </p:sp>
      <p:sp>
        <p:nvSpPr>
          <p:cNvPr id="91" name="Retângulo 90">
            <a:extLst>
              <a:ext uri="{FF2B5EF4-FFF2-40B4-BE49-F238E27FC236}">
                <a16:creationId xmlns:a16="http://schemas.microsoft.com/office/drawing/2014/main" id="{5E3B55CC-58DC-E76E-5745-5AF8908FD77E}"/>
              </a:ext>
            </a:extLst>
          </p:cNvPr>
          <p:cNvSpPr/>
          <p:nvPr/>
        </p:nvSpPr>
        <p:spPr>
          <a:xfrm>
            <a:off x="5865766" y="3774033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J</a:t>
            </a:r>
          </a:p>
        </p:txBody>
      </p:sp>
      <p:sp>
        <p:nvSpPr>
          <p:cNvPr id="92" name="Retângulo 91">
            <a:extLst>
              <a:ext uri="{FF2B5EF4-FFF2-40B4-BE49-F238E27FC236}">
                <a16:creationId xmlns:a16="http://schemas.microsoft.com/office/drawing/2014/main" id="{CFC80B40-1DFF-C264-5842-4386ADFEF6B6}"/>
              </a:ext>
            </a:extLst>
          </p:cNvPr>
          <p:cNvSpPr/>
          <p:nvPr/>
        </p:nvSpPr>
        <p:spPr>
          <a:xfrm>
            <a:off x="4426146" y="3754986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I</a:t>
            </a:r>
          </a:p>
        </p:txBody>
      </p:sp>
      <p:sp>
        <p:nvSpPr>
          <p:cNvPr id="93" name="Retângulo 92">
            <a:extLst>
              <a:ext uri="{FF2B5EF4-FFF2-40B4-BE49-F238E27FC236}">
                <a16:creationId xmlns:a16="http://schemas.microsoft.com/office/drawing/2014/main" id="{855DE15D-C30A-D27B-283E-F91A0CD0E842}"/>
              </a:ext>
            </a:extLst>
          </p:cNvPr>
          <p:cNvSpPr/>
          <p:nvPr/>
        </p:nvSpPr>
        <p:spPr>
          <a:xfrm>
            <a:off x="4426146" y="4834494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M</a:t>
            </a:r>
          </a:p>
        </p:txBody>
      </p:sp>
      <p:sp>
        <p:nvSpPr>
          <p:cNvPr id="94" name="Retângulo 93">
            <a:extLst>
              <a:ext uri="{FF2B5EF4-FFF2-40B4-BE49-F238E27FC236}">
                <a16:creationId xmlns:a16="http://schemas.microsoft.com/office/drawing/2014/main" id="{2A48EEBF-02F7-2654-C824-0F3DD0E6F5FF}"/>
              </a:ext>
            </a:extLst>
          </p:cNvPr>
          <p:cNvSpPr/>
          <p:nvPr/>
        </p:nvSpPr>
        <p:spPr>
          <a:xfrm>
            <a:off x="4435200" y="5914002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Q</a:t>
            </a:r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1F37EB3E-11B5-E399-D27E-62B97B099F43}"/>
              </a:ext>
            </a:extLst>
          </p:cNvPr>
          <p:cNvSpPr/>
          <p:nvPr/>
        </p:nvSpPr>
        <p:spPr>
          <a:xfrm>
            <a:off x="4460565" y="7129458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U</a:t>
            </a:r>
          </a:p>
        </p:txBody>
      </p:sp>
      <p:sp>
        <p:nvSpPr>
          <p:cNvPr id="96" name="Retângulo 95">
            <a:extLst>
              <a:ext uri="{FF2B5EF4-FFF2-40B4-BE49-F238E27FC236}">
                <a16:creationId xmlns:a16="http://schemas.microsoft.com/office/drawing/2014/main" id="{C00B438A-7674-2A3C-96EF-21C5215BF44B}"/>
              </a:ext>
            </a:extLst>
          </p:cNvPr>
          <p:cNvSpPr/>
          <p:nvPr/>
        </p:nvSpPr>
        <p:spPr>
          <a:xfrm>
            <a:off x="4456068" y="8383404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Y</a:t>
            </a:r>
          </a:p>
        </p:txBody>
      </p:sp>
      <p:sp>
        <p:nvSpPr>
          <p:cNvPr id="97" name="Retângulo 96">
            <a:extLst>
              <a:ext uri="{FF2B5EF4-FFF2-40B4-BE49-F238E27FC236}">
                <a16:creationId xmlns:a16="http://schemas.microsoft.com/office/drawing/2014/main" id="{649F55FE-0ADE-9F44-1208-1FB84B4AC1F0}"/>
              </a:ext>
            </a:extLst>
          </p:cNvPr>
          <p:cNvSpPr/>
          <p:nvPr/>
        </p:nvSpPr>
        <p:spPr>
          <a:xfrm>
            <a:off x="5835916" y="4834493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N</a:t>
            </a:r>
          </a:p>
        </p:txBody>
      </p:sp>
      <p:sp>
        <p:nvSpPr>
          <p:cNvPr id="98" name="Retângulo 97">
            <a:extLst>
              <a:ext uri="{FF2B5EF4-FFF2-40B4-BE49-F238E27FC236}">
                <a16:creationId xmlns:a16="http://schemas.microsoft.com/office/drawing/2014/main" id="{D7B0B70E-00AE-30AE-1D5E-BBB7CE5ABEE1}"/>
              </a:ext>
            </a:extLst>
          </p:cNvPr>
          <p:cNvSpPr/>
          <p:nvPr/>
        </p:nvSpPr>
        <p:spPr>
          <a:xfrm>
            <a:off x="5813405" y="5909624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R</a:t>
            </a:r>
          </a:p>
        </p:txBody>
      </p:sp>
      <p:sp>
        <p:nvSpPr>
          <p:cNvPr id="99" name="Retângulo 98">
            <a:extLst>
              <a:ext uri="{FF2B5EF4-FFF2-40B4-BE49-F238E27FC236}">
                <a16:creationId xmlns:a16="http://schemas.microsoft.com/office/drawing/2014/main" id="{3AC8091E-3825-9105-D83C-ABFB1111F629}"/>
              </a:ext>
            </a:extLst>
          </p:cNvPr>
          <p:cNvSpPr/>
          <p:nvPr/>
        </p:nvSpPr>
        <p:spPr>
          <a:xfrm>
            <a:off x="5774330" y="7148703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V</a:t>
            </a:r>
          </a:p>
        </p:txBody>
      </p:sp>
      <p:sp>
        <p:nvSpPr>
          <p:cNvPr id="100" name="Retângulo 99">
            <a:extLst>
              <a:ext uri="{FF2B5EF4-FFF2-40B4-BE49-F238E27FC236}">
                <a16:creationId xmlns:a16="http://schemas.microsoft.com/office/drawing/2014/main" id="{371347D2-A73E-31BB-4402-11681CD6E455}"/>
              </a:ext>
            </a:extLst>
          </p:cNvPr>
          <p:cNvSpPr/>
          <p:nvPr/>
        </p:nvSpPr>
        <p:spPr>
          <a:xfrm>
            <a:off x="5835916" y="8337754"/>
            <a:ext cx="39188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Z</a:t>
            </a:r>
          </a:p>
        </p:txBody>
      </p:sp>
      <p:cxnSp>
        <p:nvCxnSpPr>
          <p:cNvPr id="102" name="Conector reto 101">
            <a:extLst>
              <a:ext uri="{FF2B5EF4-FFF2-40B4-BE49-F238E27FC236}">
                <a16:creationId xmlns:a16="http://schemas.microsoft.com/office/drawing/2014/main" id="{D76A31DE-9196-D8AC-E3B6-41A220542328}"/>
              </a:ext>
            </a:extLst>
          </p:cNvPr>
          <p:cNvCxnSpPr>
            <a:cxnSpLocks/>
          </p:cNvCxnSpPr>
          <p:nvPr/>
        </p:nvCxnSpPr>
        <p:spPr>
          <a:xfrm>
            <a:off x="476302" y="2436589"/>
            <a:ext cx="58581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Conector reto 104">
            <a:extLst>
              <a:ext uri="{FF2B5EF4-FFF2-40B4-BE49-F238E27FC236}">
                <a16:creationId xmlns:a16="http://schemas.microsoft.com/office/drawing/2014/main" id="{47AEB9B7-BEC3-297A-1D5F-CB4FA4A6207F}"/>
              </a:ext>
            </a:extLst>
          </p:cNvPr>
          <p:cNvCxnSpPr>
            <a:cxnSpLocks/>
          </p:cNvCxnSpPr>
          <p:nvPr/>
        </p:nvCxnSpPr>
        <p:spPr>
          <a:xfrm>
            <a:off x="477801" y="3381387"/>
            <a:ext cx="58581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Conector reto 105">
            <a:extLst>
              <a:ext uri="{FF2B5EF4-FFF2-40B4-BE49-F238E27FC236}">
                <a16:creationId xmlns:a16="http://schemas.microsoft.com/office/drawing/2014/main" id="{6A2853E2-BF37-144E-6850-6584C5E03FBC}"/>
              </a:ext>
            </a:extLst>
          </p:cNvPr>
          <p:cNvCxnSpPr>
            <a:cxnSpLocks/>
          </p:cNvCxnSpPr>
          <p:nvPr/>
        </p:nvCxnSpPr>
        <p:spPr>
          <a:xfrm>
            <a:off x="509444" y="4326185"/>
            <a:ext cx="58581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Conector reto 106">
            <a:extLst>
              <a:ext uri="{FF2B5EF4-FFF2-40B4-BE49-F238E27FC236}">
                <a16:creationId xmlns:a16="http://schemas.microsoft.com/office/drawing/2014/main" id="{03C2C827-DB77-8D1A-2741-C84BDB588247}"/>
              </a:ext>
            </a:extLst>
          </p:cNvPr>
          <p:cNvCxnSpPr>
            <a:cxnSpLocks/>
          </p:cNvCxnSpPr>
          <p:nvPr/>
        </p:nvCxnSpPr>
        <p:spPr>
          <a:xfrm>
            <a:off x="512348" y="5394509"/>
            <a:ext cx="58581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Conector reto 107">
            <a:extLst>
              <a:ext uri="{FF2B5EF4-FFF2-40B4-BE49-F238E27FC236}">
                <a16:creationId xmlns:a16="http://schemas.microsoft.com/office/drawing/2014/main" id="{1CD0E99E-47AF-1569-6FDA-2E0643D9CE7D}"/>
              </a:ext>
            </a:extLst>
          </p:cNvPr>
          <p:cNvCxnSpPr>
            <a:cxnSpLocks/>
          </p:cNvCxnSpPr>
          <p:nvPr/>
        </p:nvCxnSpPr>
        <p:spPr>
          <a:xfrm>
            <a:off x="489841" y="6591949"/>
            <a:ext cx="58581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Conector reto 108">
            <a:extLst>
              <a:ext uri="{FF2B5EF4-FFF2-40B4-BE49-F238E27FC236}">
                <a16:creationId xmlns:a16="http://schemas.microsoft.com/office/drawing/2014/main" id="{A68094C1-6790-32D7-7894-984B2B9101FB}"/>
              </a:ext>
            </a:extLst>
          </p:cNvPr>
          <p:cNvCxnSpPr>
            <a:cxnSpLocks/>
          </p:cNvCxnSpPr>
          <p:nvPr/>
        </p:nvCxnSpPr>
        <p:spPr>
          <a:xfrm>
            <a:off x="531592" y="7738487"/>
            <a:ext cx="58581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Conector reto 109">
            <a:extLst>
              <a:ext uri="{FF2B5EF4-FFF2-40B4-BE49-F238E27FC236}">
                <a16:creationId xmlns:a16="http://schemas.microsoft.com/office/drawing/2014/main" id="{F0A7A02C-792E-DF30-3988-E6501BA3B67B}"/>
              </a:ext>
            </a:extLst>
          </p:cNvPr>
          <p:cNvCxnSpPr>
            <a:cxnSpLocks/>
          </p:cNvCxnSpPr>
          <p:nvPr/>
        </p:nvCxnSpPr>
        <p:spPr>
          <a:xfrm>
            <a:off x="525713" y="9031495"/>
            <a:ext cx="58581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Conector reto 111">
            <a:extLst>
              <a:ext uri="{FF2B5EF4-FFF2-40B4-BE49-F238E27FC236}">
                <a16:creationId xmlns:a16="http://schemas.microsoft.com/office/drawing/2014/main" id="{42D2B19B-108B-0B85-3DA0-AE9DA84A3AB8}"/>
              </a:ext>
            </a:extLst>
          </p:cNvPr>
          <p:cNvCxnSpPr>
            <a:cxnSpLocks/>
          </p:cNvCxnSpPr>
          <p:nvPr/>
        </p:nvCxnSpPr>
        <p:spPr>
          <a:xfrm>
            <a:off x="2128762" y="1753044"/>
            <a:ext cx="0" cy="73105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6" name="Conector reto 115">
            <a:extLst>
              <a:ext uri="{FF2B5EF4-FFF2-40B4-BE49-F238E27FC236}">
                <a16:creationId xmlns:a16="http://schemas.microsoft.com/office/drawing/2014/main" id="{623D16FF-695F-49AD-7919-B88FD72DAC6C}"/>
              </a:ext>
            </a:extLst>
          </p:cNvPr>
          <p:cNvCxnSpPr>
            <a:cxnSpLocks/>
          </p:cNvCxnSpPr>
          <p:nvPr/>
        </p:nvCxnSpPr>
        <p:spPr>
          <a:xfrm>
            <a:off x="3596604" y="1720038"/>
            <a:ext cx="674" cy="73702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Conector reto 116">
            <a:extLst>
              <a:ext uri="{FF2B5EF4-FFF2-40B4-BE49-F238E27FC236}">
                <a16:creationId xmlns:a16="http://schemas.microsoft.com/office/drawing/2014/main" id="{02E14921-C6A5-090F-92F9-B50915579603}"/>
              </a:ext>
            </a:extLst>
          </p:cNvPr>
          <p:cNvCxnSpPr>
            <a:cxnSpLocks/>
          </p:cNvCxnSpPr>
          <p:nvPr/>
        </p:nvCxnSpPr>
        <p:spPr>
          <a:xfrm>
            <a:off x="4893073" y="1516138"/>
            <a:ext cx="396" cy="75474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8" name="Conector reto 117">
            <a:extLst>
              <a:ext uri="{FF2B5EF4-FFF2-40B4-BE49-F238E27FC236}">
                <a16:creationId xmlns:a16="http://schemas.microsoft.com/office/drawing/2014/main" id="{054017A1-B0F3-3F66-3FFF-DAA9B2DB9E41}"/>
              </a:ext>
            </a:extLst>
          </p:cNvPr>
          <p:cNvCxnSpPr>
            <a:cxnSpLocks/>
          </p:cNvCxnSpPr>
          <p:nvPr/>
        </p:nvCxnSpPr>
        <p:spPr>
          <a:xfrm>
            <a:off x="6361310" y="1516137"/>
            <a:ext cx="396" cy="75474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Conector reto 118">
            <a:extLst>
              <a:ext uri="{FF2B5EF4-FFF2-40B4-BE49-F238E27FC236}">
                <a16:creationId xmlns:a16="http://schemas.microsoft.com/office/drawing/2014/main" id="{8326FE15-BFF1-2187-9B34-5E450DCF7319}"/>
              </a:ext>
            </a:extLst>
          </p:cNvPr>
          <p:cNvCxnSpPr>
            <a:cxnSpLocks/>
          </p:cNvCxnSpPr>
          <p:nvPr/>
        </p:nvCxnSpPr>
        <p:spPr>
          <a:xfrm>
            <a:off x="525712" y="1720038"/>
            <a:ext cx="58581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0" name="Retângulo 119">
            <a:extLst>
              <a:ext uri="{FF2B5EF4-FFF2-40B4-BE49-F238E27FC236}">
                <a16:creationId xmlns:a16="http://schemas.microsoft.com/office/drawing/2014/main" id="{85223023-F685-0245-A14B-E6402FC27B37}"/>
              </a:ext>
            </a:extLst>
          </p:cNvPr>
          <p:cNvSpPr/>
          <p:nvPr/>
        </p:nvSpPr>
        <p:spPr>
          <a:xfrm>
            <a:off x="3621104" y="1376624"/>
            <a:ext cx="2712558" cy="10418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1" name="CaixaDeTexto 120">
            <a:extLst>
              <a:ext uri="{FF2B5EF4-FFF2-40B4-BE49-F238E27FC236}">
                <a16:creationId xmlns:a16="http://schemas.microsoft.com/office/drawing/2014/main" id="{051FF6D7-08E6-CE74-5DE5-266BEFDC167B}"/>
              </a:ext>
            </a:extLst>
          </p:cNvPr>
          <p:cNvSpPr txBox="1"/>
          <p:nvPr/>
        </p:nvSpPr>
        <p:spPr>
          <a:xfrm>
            <a:off x="730920" y="935512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ALUNO (A):________________________________________________________</a:t>
            </a:r>
          </a:p>
        </p:txBody>
      </p:sp>
      <p:sp>
        <p:nvSpPr>
          <p:cNvPr id="122" name="CaixaDeTexto 121">
            <a:extLst>
              <a:ext uri="{FF2B5EF4-FFF2-40B4-BE49-F238E27FC236}">
                <a16:creationId xmlns:a16="http://schemas.microsoft.com/office/drawing/2014/main" id="{349A6A22-5A37-E44F-4FEC-DF8CED1CFF50}"/>
              </a:ext>
            </a:extLst>
          </p:cNvPr>
          <p:cNvSpPr txBox="1"/>
          <p:nvPr/>
        </p:nvSpPr>
        <p:spPr>
          <a:xfrm>
            <a:off x="730920" y="740079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DATA:_________________/___________________/_____________________</a:t>
            </a:r>
          </a:p>
        </p:txBody>
      </p:sp>
      <p:sp>
        <p:nvSpPr>
          <p:cNvPr id="123" name="CaixaDeTexto 122">
            <a:extLst>
              <a:ext uri="{FF2B5EF4-FFF2-40B4-BE49-F238E27FC236}">
                <a16:creationId xmlns:a16="http://schemas.microsoft.com/office/drawing/2014/main" id="{F5F32D0B-6B95-8570-7246-6EEF16815F98}"/>
              </a:ext>
            </a:extLst>
          </p:cNvPr>
          <p:cNvSpPr txBox="1"/>
          <p:nvPr/>
        </p:nvSpPr>
        <p:spPr>
          <a:xfrm>
            <a:off x="637847" y="1143015"/>
            <a:ext cx="5966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entSchbkCyrill BT" panose="02040603050705020303" pitchFamily="18" charset="-52"/>
                <a:cs typeface="Dreaming Outloud Script Pro" panose="020B0604020202020204" pitchFamily="66" charset="0"/>
              </a:rPr>
              <a:t>1- COMPLETE   COM   AS  FIGURAS  PARA  ILUSTRAR  O  ALFABETO</a:t>
            </a:r>
          </a:p>
        </p:txBody>
      </p:sp>
      <p:pic>
        <p:nvPicPr>
          <p:cNvPr id="125" name="Imagem 124" descr="Ícone&#10;&#10;Descrição gerada automaticamente">
            <a:extLst>
              <a:ext uri="{FF2B5EF4-FFF2-40B4-BE49-F238E27FC236}">
                <a16:creationId xmlns:a16="http://schemas.microsoft.com/office/drawing/2014/main" id="{C8BF3618-9B9D-13B9-32D5-766CCE705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9315">
            <a:off x="4496322" y="1647650"/>
            <a:ext cx="1434683" cy="83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79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m 71" descr="Forma&#10;&#10;Descrição gerada automaticamente com confiança média">
            <a:extLst>
              <a:ext uri="{FF2B5EF4-FFF2-40B4-BE49-F238E27FC236}">
                <a16:creationId xmlns:a16="http://schemas.microsoft.com/office/drawing/2014/main" id="{EF23595A-E264-1FB4-92B3-C9F3D6A73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8" y="-178904"/>
            <a:ext cx="7354956" cy="10084904"/>
          </a:xfrm>
          <a:prstGeom prst="rect">
            <a:avLst/>
          </a:prstGeom>
        </p:spPr>
      </p:pic>
      <p:pic>
        <p:nvPicPr>
          <p:cNvPr id="4" name="Imagem 3" descr="Desenho de um cachorro&#10;&#10;Descrição gerada automaticamente com confiança média">
            <a:extLst>
              <a:ext uri="{FF2B5EF4-FFF2-40B4-BE49-F238E27FC236}">
                <a16:creationId xmlns:a16="http://schemas.microsoft.com/office/drawing/2014/main" id="{BAC4BACD-2BA9-3EDE-B642-0D125DC19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72" y="1572915"/>
            <a:ext cx="956361" cy="845013"/>
          </a:xfrm>
          <a:prstGeom prst="rect">
            <a:avLst/>
          </a:prstGeom>
        </p:spPr>
      </p:pic>
      <p:pic>
        <p:nvPicPr>
          <p:cNvPr id="10" name="Imagem 9" descr="Forma&#10;&#10;Descrição gerada automaticamente">
            <a:extLst>
              <a:ext uri="{FF2B5EF4-FFF2-40B4-BE49-F238E27FC236}">
                <a16:creationId xmlns:a16="http://schemas.microsoft.com/office/drawing/2014/main" id="{74F7987C-D741-67AB-86BB-82CDB0315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26" y="3494726"/>
            <a:ext cx="728538" cy="808554"/>
          </a:xfrm>
          <a:prstGeom prst="rect">
            <a:avLst/>
          </a:prstGeom>
        </p:spPr>
      </p:pic>
      <p:pic>
        <p:nvPicPr>
          <p:cNvPr id="12" name="Imagem 11" descr="Ícone&#10;&#10;Descrição gerada automaticamente">
            <a:extLst>
              <a:ext uri="{FF2B5EF4-FFF2-40B4-BE49-F238E27FC236}">
                <a16:creationId xmlns:a16="http://schemas.microsoft.com/office/drawing/2014/main" id="{B51F6F51-3449-8560-A367-11B579F07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770" y="1560452"/>
            <a:ext cx="773620" cy="874781"/>
          </a:xfrm>
          <a:prstGeom prst="rect">
            <a:avLst/>
          </a:prstGeom>
        </p:spPr>
      </p:pic>
      <p:pic>
        <p:nvPicPr>
          <p:cNvPr id="27" name="Imagem 26" descr="Ícone&#10;&#10;Descrição gerada automaticamente">
            <a:extLst>
              <a:ext uri="{FF2B5EF4-FFF2-40B4-BE49-F238E27FC236}">
                <a16:creationId xmlns:a16="http://schemas.microsoft.com/office/drawing/2014/main" id="{1ADAFD11-A136-FF28-7B4A-6BA0B8AE5E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50" y="2773029"/>
            <a:ext cx="613530" cy="568828"/>
          </a:xfrm>
          <a:prstGeom prst="rect">
            <a:avLst/>
          </a:prstGeom>
        </p:spPr>
      </p:pic>
      <p:pic>
        <p:nvPicPr>
          <p:cNvPr id="31" name="Imagem 30" descr="Forma&#10;&#10;Descrição gerada automaticamente">
            <a:extLst>
              <a:ext uri="{FF2B5EF4-FFF2-40B4-BE49-F238E27FC236}">
                <a16:creationId xmlns:a16="http://schemas.microsoft.com/office/drawing/2014/main" id="{28BE5902-E4E4-0274-B54D-7D02A1E676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87" y="6979532"/>
            <a:ext cx="769241" cy="671409"/>
          </a:xfrm>
          <a:prstGeom prst="rect">
            <a:avLst/>
          </a:prstGeom>
        </p:spPr>
      </p:pic>
      <p:pic>
        <p:nvPicPr>
          <p:cNvPr id="37" name="Imagem 36" descr="Forma&#10;&#10;Descrição gerada automaticamente com confiança média">
            <a:extLst>
              <a:ext uri="{FF2B5EF4-FFF2-40B4-BE49-F238E27FC236}">
                <a16:creationId xmlns:a16="http://schemas.microsoft.com/office/drawing/2014/main" id="{DAC1FF61-AD95-FCED-658F-6FE5D1BAC0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9" y="5866388"/>
            <a:ext cx="814516" cy="592595"/>
          </a:xfrm>
          <a:prstGeom prst="rect">
            <a:avLst/>
          </a:prstGeom>
        </p:spPr>
      </p:pic>
      <p:pic>
        <p:nvPicPr>
          <p:cNvPr id="40" name="Imagem 39" descr="Uma imagem contendo arma, soco inglês&#10;&#10;Descrição gerada automaticamente">
            <a:extLst>
              <a:ext uri="{FF2B5EF4-FFF2-40B4-BE49-F238E27FC236}">
                <a16:creationId xmlns:a16="http://schemas.microsoft.com/office/drawing/2014/main" id="{355C1C9F-ACD4-3C04-3E29-0642915A0F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661" y="5718969"/>
            <a:ext cx="728538" cy="772119"/>
          </a:xfrm>
          <a:prstGeom prst="rect">
            <a:avLst/>
          </a:prstGeom>
        </p:spPr>
      </p:pic>
      <p:pic>
        <p:nvPicPr>
          <p:cNvPr id="44" name="Imagem 43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2DD052AF-CDCB-92F9-C98C-C0D8F98231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661" y="2620522"/>
            <a:ext cx="769241" cy="667366"/>
          </a:xfrm>
          <a:prstGeom prst="rect">
            <a:avLst/>
          </a:prstGeom>
        </p:spPr>
      </p:pic>
      <p:pic>
        <p:nvPicPr>
          <p:cNvPr id="46" name="Imagem 45" descr="Ícone&#10;&#10;Descrição gerada automaticamente">
            <a:extLst>
              <a:ext uri="{FF2B5EF4-FFF2-40B4-BE49-F238E27FC236}">
                <a16:creationId xmlns:a16="http://schemas.microsoft.com/office/drawing/2014/main" id="{54EC83B3-2F2D-30EA-9904-CB3E555748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11" y="3515843"/>
            <a:ext cx="678988" cy="804366"/>
          </a:xfrm>
          <a:prstGeom prst="rect">
            <a:avLst/>
          </a:prstGeom>
        </p:spPr>
      </p:pic>
      <p:pic>
        <p:nvPicPr>
          <p:cNvPr id="50" name="Imagem 49" descr="Forma, Círculo&#10;&#10;Descrição gerada automaticamente">
            <a:extLst>
              <a:ext uri="{FF2B5EF4-FFF2-40B4-BE49-F238E27FC236}">
                <a16:creationId xmlns:a16="http://schemas.microsoft.com/office/drawing/2014/main" id="{98804541-E8E3-1D4C-06C6-3C0D0207F8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86" y="4615255"/>
            <a:ext cx="832630" cy="663764"/>
          </a:xfrm>
          <a:prstGeom prst="rect">
            <a:avLst/>
          </a:prstGeom>
        </p:spPr>
      </p:pic>
      <p:pic>
        <p:nvPicPr>
          <p:cNvPr id="52" name="Imagem 51" descr="Ícone&#10;&#10;Descrição gerada automaticamente">
            <a:extLst>
              <a:ext uri="{FF2B5EF4-FFF2-40B4-BE49-F238E27FC236}">
                <a16:creationId xmlns:a16="http://schemas.microsoft.com/office/drawing/2014/main" id="{491DD499-E553-8A23-4349-65A3F870FD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974" y="4550200"/>
            <a:ext cx="803860" cy="775045"/>
          </a:xfrm>
          <a:prstGeom prst="rect">
            <a:avLst/>
          </a:prstGeom>
        </p:spPr>
      </p:pic>
      <p:sp>
        <p:nvSpPr>
          <p:cNvPr id="77" name="Retângulo 76">
            <a:extLst>
              <a:ext uri="{FF2B5EF4-FFF2-40B4-BE49-F238E27FC236}">
                <a16:creationId xmlns:a16="http://schemas.microsoft.com/office/drawing/2014/main" id="{17DB1A0D-9055-6E67-BE20-CD14A29C133B}"/>
              </a:ext>
            </a:extLst>
          </p:cNvPr>
          <p:cNvSpPr/>
          <p:nvPr/>
        </p:nvSpPr>
        <p:spPr>
          <a:xfrm>
            <a:off x="1731490" y="1847480"/>
            <a:ext cx="1803779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5" name="Retângulo 84">
            <a:extLst>
              <a:ext uri="{FF2B5EF4-FFF2-40B4-BE49-F238E27FC236}">
                <a16:creationId xmlns:a16="http://schemas.microsoft.com/office/drawing/2014/main" id="{6CA3A641-B537-DB71-D1B2-C8DA09D59290}"/>
              </a:ext>
            </a:extLst>
          </p:cNvPr>
          <p:cNvSpPr/>
          <p:nvPr/>
        </p:nvSpPr>
        <p:spPr>
          <a:xfrm>
            <a:off x="4485710" y="1899081"/>
            <a:ext cx="177154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2" name="Conector reto 101">
            <a:extLst>
              <a:ext uri="{FF2B5EF4-FFF2-40B4-BE49-F238E27FC236}">
                <a16:creationId xmlns:a16="http://schemas.microsoft.com/office/drawing/2014/main" id="{D76A31DE-9196-D8AC-E3B6-41A220542328}"/>
              </a:ext>
            </a:extLst>
          </p:cNvPr>
          <p:cNvCxnSpPr>
            <a:cxnSpLocks/>
          </p:cNvCxnSpPr>
          <p:nvPr/>
        </p:nvCxnSpPr>
        <p:spPr>
          <a:xfrm>
            <a:off x="476302" y="2436589"/>
            <a:ext cx="58581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Conector reto 104">
            <a:extLst>
              <a:ext uri="{FF2B5EF4-FFF2-40B4-BE49-F238E27FC236}">
                <a16:creationId xmlns:a16="http://schemas.microsoft.com/office/drawing/2014/main" id="{47AEB9B7-BEC3-297A-1D5F-CB4FA4A6207F}"/>
              </a:ext>
            </a:extLst>
          </p:cNvPr>
          <p:cNvCxnSpPr>
            <a:cxnSpLocks/>
          </p:cNvCxnSpPr>
          <p:nvPr/>
        </p:nvCxnSpPr>
        <p:spPr>
          <a:xfrm>
            <a:off x="477801" y="3381387"/>
            <a:ext cx="58581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Conector reto 105">
            <a:extLst>
              <a:ext uri="{FF2B5EF4-FFF2-40B4-BE49-F238E27FC236}">
                <a16:creationId xmlns:a16="http://schemas.microsoft.com/office/drawing/2014/main" id="{6A2853E2-BF37-144E-6850-6584C5E03FBC}"/>
              </a:ext>
            </a:extLst>
          </p:cNvPr>
          <p:cNvCxnSpPr>
            <a:cxnSpLocks/>
          </p:cNvCxnSpPr>
          <p:nvPr/>
        </p:nvCxnSpPr>
        <p:spPr>
          <a:xfrm>
            <a:off x="509444" y="4326185"/>
            <a:ext cx="58581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Conector reto 106">
            <a:extLst>
              <a:ext uri="{FF2B5EF4-FFF2-40B4-BE49-F238E27FC236}">
                <a16:creationId xmlns:a16="http://schemas.microsoft.com/office/drawing/2014/main" id="{03C2C827-DB77-8D1A-2741-C84BDB588247}"/>
              </a:ext>
            </a:extLst>
          </p:cNvPr>
          <p:cNvCxnSpPr>
            <a:cxnSpLocks/>
          </p:cNvCxnSpPr>
          <p:nvPr/>
        </p:nvCxnSpPr>
        <p:spPr>
          <a:xfrm>
            <a:off x="512348" y="5394509"/>
            <a:ext cx="58581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Conector reto 107">
            <a:extLst>
              <a:ext uri="{FF2B5EF4-FFF2-40B4-BE49-F238E27FC236}">
                <a16:creationId xmlns:a16="http://schemas.microsoft.com/office/drawing/2014/main" id="{1CD0E99E-47AF-1569-6FDA-2E0643D9CE7D}"/>
              </a:ext>
            </a:extLst>
          </p:cNvPr>
          <p:cNvCxnSpPr>
            <a:cxnSpLocks/>
          </p:cNvCxnSpPr>
          <p:nvPr/>
        </p:nvCxnSpPr>
        <p:spPr>
          <a:xfrm>
            <a:off x="489841" y="6591949"/>
            <a:ext cx="58581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Conector reto 108">
            <a:extLst>
              <a:ext uri="{FF2B5EF4-FFF2-40B4-BE49-F238E27FC236}">
                <a16:creationId xmlns:a16="http://schemas.microsoft.com/office/drawing/2014/main" id="{A68094C1-6790-32D7-7894-984B2B9101FB}"/>
              </a:ext>
            </a:extLst>
          </p:cNvPr>
          <p:cNvCxnSpPr>
            <a:cxnSpLocks/>
          </p:cNvCxnSpPr>
          <p:nvPr/>
        </p:nvCxnSpPr>
        <p:spPr>
          <a:xfrm>
            <a:off x="531592" y="7738487"/>
            <a:ext cx="58581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Conector reto 109">
            <a:extLst>
              <a:ext uri="{FF2B5EF4-FFF2-40B4-BE49-F238E27FC236}">
                <a16:creationId xmlns:a16="http://schemas.microsoft.com/office/drawing/2014/main" id="{F0A7A02C-792E-DF30-3988-E6501BA3B67B}"/>
              </a:ext>
            </a:extLst>
          </p:cNvPr>
          <p:cNvCxnSpPr>
            <a:cxnSpLocks/>
          </p:cNvCxnSpPr>
          <p:nvPr/>
        </p:nvCxnSpPr>
        <p:spPr>
          <a:xfrm>
            <a:off x="525713" y="9031495"/>
            <a:ext cx="585818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6" name="Conector reto 115">
            <a:extLst>
              <a:ext uri="{FF2B5EF4-FFF2-40B4-BE49-F238E27FC236}">
                <a16:creationId xmlns:a16="http://schemas.microsoft.com/office/drawing/2014/main" id="{623D16FF-695F-49AD-7919-B88FD72DAC6C}"/>
              </a:ext>
            </a:extLst>
          </p:cNvPr>
          <p:cNvCxnSpPr>
            <a:cxnSpLocks/>
          </p:cNvCxnSpPr>
          <p:nvPr/>
        </p:nvCxnSpPr>
        <p:spPr>
          <a:xfrm>
            <a:off x="3596882" y="1542771"/>
            <a:ext cx="396" cy="75474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8" name="Conector reto 117">
            <a:extLst>
              <a:ext uri="{FF2B5EF4-FFF2-40B4-BE49-F238E27FC236}">
                <a16:creationId xmlns:a16="http://schemas.microsoft.com/office/drawing/2014/main" id="{054017A1-B0F3-3F66-3FFF-DAA9B2DB9E41}"/>
              </a:ext>
            </a:extLst>
          </p:cNvPr>
          <p:cNvCxnSpPr>
            <a:cxnSpLocks/>
          </p:cNvCxnSpPr>
          <p:nvPr/>
        </p:nvCxnSpPr>
        <p:spPr>
          <a:xfrm>
            <a:off x="6361310" y="1516137"/>
            <a:ext cx="396" cy="75474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1" name="CaixaDeTexto 120">
            <a:extLst>
              <a:ext uri="{FF2B5EF4-FFF2-40B4-BE49-F238E27FC236}">
                <a16:creationId xmlns:a16="http://schemas.microsoft.com/office/drawing/2014/main" id="{051FF6D7-08E6-CE74-5DE5-266BEFDC167B}"/>
              </a:ext>
            </a:extLst>
          </p:cNvPr>
          <p:cNvSpPr txBox="1"/>
          <p:nvPr/>
        </p:nvSpPr>
        <p:spPr>
          <a:xfrm>
            <a:off x="587457" y="776315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ALUNO (A):________________________________________________________</a:t>
            </a:r>
          </a:p>
        </p:txBody>
      </p:sp>
      <p:sp>
        <p:nvSpPr>
          <p:cNvPr id="122" name="CaixaDeTexto 121">
            <a:extLst>
              <a:ext uri="{FF2B5EF4-FFF2-40B4-BE49-F238E27FC236}">
                <a16:creationId xmlns:a16="http://schemas.microsoft.com/office/drawing/2014/main" id="{349A6A22-5A37-E44F-4FEC-DF8CED1CFF50}"/>
              </a:ext>
            </a:extLst>
          </p:cNvPr>
          <p:cNvSpPr txBox="1"/>
          <p:nvPr/>
        </p:nvSpPr>
        <p:spPr>
          <a:xfrm>
            <a:off x="575867" y="461565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DATA:_________________/___________________/_____________________</a:t>
            </a:r>
          </a:p>
        </p:txBody>
      </p:sp>
      <p:sp>
        <p:nvSpPr>
          <p:cNvPr id="123" name="CaixaDeTexto 122">
            <a:extLst>
              <a:ext uri="{FF2B5EF4-FFF2-40B4-BE49-F238E27FC236}">
                <a16:creationId xmlns:a16="http://schemas.microsoft.com/office/drawing/2014/main" id="{F5F32D0B-6B95-8570-7246-6EEF16815F98}"/>
              </a:ext>
            </a:extLst>
          </p:cNvPr>
          <p:cNvSpPr txBox="1"/>
          <p:nvPr/>
        </p:nvSpPr>
        <p:spPr>
          <a:xfrm>
            <a:off x="400585" y="1264460"/>
            <a:ext cx="6108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CentSchbkCyrill BT" panose="02040603050705020303" pitchFamily="18" charset="-52"/>
                <a:cs typeface="Dreaming Outloud Script Pro" panose="020B0604020202020204" pitchFamily="66" charset="0"/>
              </a:rPr>
              <a:t>1-  ESCREVA   OS   NOMES   DAS  GRAVURAS A  SUA  MANEIRA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AE24003-899F-E427-345A-5B328D2005D9}"/>
              </a:ext>
            </a:extLst>
          </p:cNvPr>
          <p:cNvSpPr/>
          <p:nvPr/>
        </p:nvSpPr>
        <p:spPr>
          <a:xfrm>
            <a:off x="1715093" y="2824032"/>
            <a:ext cx="1803779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B7DCE6F-E5A6-798A-6AE1-AD88D0C3C7A5}"/>
              </a:ext>
            </a:extLst>
          </p:cNvPr>
          <p:cNvSpPr/>
          <p:nvPr/>
        </p:nvSpPr>
        <p:spPr>
          <a:xfrm>
            <a:off x="4488596" y="2813687"/>
            <a:ext cx="177154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EC2CC26-5EF1-40C2-32A5-91FF01E816CC}"/>
              </a:ext>
            </a:extLst>
          </p:cNvPr>
          <p:cNvSpPr/>
          <p:nvPr/>
        </p:nvSpPr>
        <p:spPr>
          <a:xfrm>
            <a:off x="1726728" y="3799416"/>
            <a:ext cx="1803779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39C6B56-2AF2-C341-471A-A125C8950AF5}"/>
              </a:ext>
            </a:extLst>
          </p:cNvPr>
          <p:cNvSpPr/>
          <p:nvPr/>
        </p:nvSpPr>
        <p:spPr>
          <a:xfrm>
            <a:off x="4479612" y="3769092"/>
            <a:ext cx="177154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18F39B7-6A65-B165-73A2-280C7BF5FD5F}"/>
              </a:ext>
            </a:extLst>
          </p:cNvPr>
          <p:cNvSpPr/>
          <p:nvPr/>
        </p:nvSpPr>
        <p:spPr>
          <a:xfrm>
            <a:off x="1720141" y="4795911"/>
            <a:ext cx="1803779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E4E5801-0D0A-EACE-1AE2-5E61DCAD9B8F}"/>
              </a:ext>
            </a:extLst>
          </p:cNvPr>
          <p:cNvSpPr/>
          <p:nvPr/>
        </p:nvSpPr>
        <p:spPr>
          <a:xfrm>
            <a:off x="4534688" y="4835305"/>
            <a:ext cx="1771546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BEC8D2D-EFBF-97CA-6266-2D3F117BF98D}"/>
              </a:ext>
            </a:extLst>
          </p:cNvPr>
          <p:cNvSpPr/>
          <p:nvPr/>
        </p:nvSpPr>
        <p:spPr>
          <a:xfrm>
            <a:off x="1659360" y="5993351"/>
            <a:ext cx="1803779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F88B90F-57E6-2FD1-7DCC-07BB449B644E}"/>
              </a:ext>
            </a:extLst>
          </p:cNvPr>
          <p:cNvSpPr/>
          <p:nvPr/>
        </p:nvSpPr>
        <p:spPr>
          <a:xfrm>
            <a:off x="4494340" y="5974962"/>
            <a:ext cx="1803779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463C8F1-BBE3-A243-FD9E-BC30E1922803}"/>
              </a:ext>
            </a:extLst>
          </p:cNvPr>
          <p:cNvSpPr/>
          <p:nvPr/>
        </p:nvSpPr>
        <p:spPr>
          <a:xfrm>
            <a:off x="1677032" y="7114716"/>
            <a:ext cx="1803779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1A99250D-4AD9-BF13-57C6-6D86C92BAB2A}"/>
              </a:ext>
            </a:extLst>
          </p:cNvPr>
          <p:cNvSpPr/>
          <p:nvPr/>
        </p:nvSpPr>
        <p:spPr>
          <a:xfrm>
            <a:off x="1677031" y="8256882"/>
            <a:ext cx="1803779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205621F4-EAA7-BC94-F9DB-0AC1187FD52F}"/>
              </a:ext>
            </a:extLst>
          </p:cNvPr>
          <p:cNvSpPr/>
          <p:nvPr/>
        </p:nvSpPr>
        <p:spPr>
          <a:xfrm>
            <a:off x="4514896" y="7013614"/>
            <a:ext cx="1803779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 descr="Ícone&#10;&#10;Descrição gerada automaticamente">
            <a:extLst>
              <a:ext uri="{FF2B5EF4-FFF2-40B4-BE49-F238E27FC236}">
                <a16:creationId xmlns:a16="http://schemas.microsoft.com/office/drawing/2014/main" id="{1BBF253E-D3C1-8072-4A7F-E9890BAA144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979" y="6774455"/>
            <a:ext cx="912361" cy="832328"/>
          </a:xfrm>
          <a:prstGeom prst="rect">
            <a:avLst/>
          </a:prstGeom>
        </p:spPr>
      </p:pic>
      <p:pic>
        <p:nvPicPr>
          <p:cNvPr id="19" name="Imagem 18" descr="Forma, Círculo&#10;&#10;Descrição gerada automaticamente">
            <a:extLst>
              <a:ext uri="{FF2B5EF4-FFF2-40B4-BE49-F238E27FC236}">
                <a16:creationId xmlns:a16="http://schemas.microsoft.com/office/drawing/2014/main" id="{526323E6-83E0-65CE-525B-393E5BB8FEE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67" y="8011477"/>
            <a:ext cx="933342" cy="832329"/>
          </a:xfrm>
          <a:prstGeom prst="rect">
            <a:avLst/>
          </a:prstGeom>
        </p:spPr>
      </p:pic>
      <p:pic>
        <p:nvPicPr>
          <p:cNvPr id="20" name="Imagem 19" descr="Forma, Círculo&#10;&#10;Descrição gerada automaticamente">
            <a:extLst>
              <a:ext uri="{FF2B5EF4-FFF2-40B4-BE49-F238E27FC236}">
                <a16:creationId xmlns:a16="http://schemas.microsoft.com/office/drawing/2014/main" id="{8F5B9CDE-F120-02BB-1AD6-C1C2F98E64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412" y="7967887"/>
            <a:ext cx="745435" cy="956619"/>
          </a:xfrm>
          <a:prstGeom prst="rect">
            <a:avLst/>
          </a:prstGeom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62EF783F-A933-5B0B-0A12-4056EA86E24E}"/>
              </a:ext>
            </a:extLst>
          </p:cNvPr>
          <p:cNvSpPr/>
          <p:nvPr/>
        </p:nvSpPr>
        <p:spPr>
          <a:xfrm>
            <a:off x="4501818" y="8267835"/>
            <a:ext cx="1803779" cy="4220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5F4483C0-2B73-56BE-77D2-B06554FCF702}"/>
              </a:ext>
            </a:extLst>
          </p:cNvPr>
          <p:cNvCxnSpPr>
            <a:cxnSpLocks/>
          </p:cNvCxnSpPr>
          <p:nvPr/>
        </p:nvCxnSpPr>
        <p:spPr>
          <a:xfrm>
            <a:off x="491143" y="1528767"/>
            <a:ext cx="396" cy="75474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C615E3A1-ABB3-540B-5E91-88A4B88E742A}"/>
              </a:ext>
            </a:extLst>
          </p:cNvPr>
          <p:cNvCxnSpPr>
            <a:cxnSpLocks/>
          </p:cNvCxnSpPr>
          <p:nvPr/>
        </p:nvCxnSpPr>
        <p:spPr>
          <a:xfrm flipH="1">
            <a:off x="400585" y="1593531"/>
            <a:ext cx="59833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859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1" y="17420"/>
            <a:ext cx="6642847" cy="5170714"/>
          </a:xfrm>
          <a:prstGeom prst="rect">
            <a:avLst/>
          </a:prstGeom>
        </p:spPr>
      </p:pic>
      <p:pic>
        <p:nvPicPr>
          <p:cNvPr id="4" name="Imagem 3" descr="Uma imagem contendo Forma&#10;&#10;Descrição gerada automaticamente">
            <a:extLst>
              <a:ext uri="{FF2B5EF4-FFF2-40B4-BE49-F238E27FC236}">
                <a16:creationId xmlns:a16="http://schemas.microsoft.com/office/drawing/2014/main" id="{A3C58EEA-AE32-04C2-9F22-246ACD76A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69" y="124094"/>
            <a:ext cx="5741510" cy="4702629"/>
          </a:xfrm>
          <a:prstGeom prst="rect">
            <a:avLst/>
          </a:prstGeom>
        </p:spPr>
      </p:pic>
      <p:pic>
        <p:nvPicPr>
          <p:cNvPr id="5" name="Imagem 4" descr="Forma&#10;&#10;Descrição gerada automaticamente com confiança média">
            <a:extLst>
              <a:ext uri="{FF2B5EF4-FFF2-40B4-BE49-F238E27FC236}">
                <a16:creationId xmlns:a16="http://schemas.microsoft.com/office/drawing/2014/main" id="{705495CC-03B6-EC1A-91DD-8AE5288CA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5" y="4953000"/>
            <a:ext cx="6642847" cy="4953000"/>
          </a:xfrm>
          <a:prstGeom prst="rect">
            <a:avLst/>
          </a:prstGeom>
        </p:spPr>
      </p:pic>
      <p:pic>
        <p:nvPicPr>
          <p:cNvPr id="9" name="Imagem 8" descr="Uma imagem contendo Ícone&#10;&#10;Descrição gerada automaticamente">
            <a:extLst>
              <a:ext uri="{FF2B5EF4-FFF2-40B4-BE49-F238E27FC236}">
                <a16:creationId xmlns:a16="http://schemas.microsoft.com/office/drawing/2014/main" id="{C3E3BA11-42CA-3647-186A-B66A1B0692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12" y="5079277"/>
            <a:ext cx="5577840" cy="470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32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" y="0"/>
            <a:ext cx="6642847" cy="4953000"/>
          </a:xfrm>
          <a:prstGeom prst="rect">
            <a:avLst/>
          </a:prstGeom>
        </p:spPr>
      </p:pic>
      <p:pic>
        <p:nvPicPr>
          <p:cNvPr id="5" name="Imagem 4" descr="Forma&#10;&#10;Descrição gerada automaticamente com confiança média">
            <a:extLst>
              <a:ext uri="{FF2B5EF4-FFF2-40B4-BE49-F238E27FC236}">
                <a16:creationId xmlns:a16="http://schemas.microsoft.com/office/drawing/2014/main" id="{705495CC-03B6-EC1A-91DD-8AE5288CA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5" y="4953000"/>
            <a:ext cx="6642847" cy="4953000"/>
          </a:xfrm>
          <a:prstGeom prst="rect">
            <a:avLst/>
          </a:prstGeom>
        </p:spPr>
      </p:pic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3F020A29-1BCF-1EDA-ADA1-AEB09C9B0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8" y="0"/>
            <a:ext cx="5719803" cy="4953000"/>
          </a:xfrm>
          <a:prstGeom prst="rect">
            <a:avLst/>
          </a:prstGeom>
        </p:spPr>
      </p:pic>
      <p:pic>
        <p:nvPicPr>
          <p:cNvPr id="10" name="Imagem 9" descr="Imagem digital fictícia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22CF743F-548C-88F7-AEF2-391786AD0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89" y="4953000"/>
            <a:ext cx="6005843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1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" y="0"/>
            <a:ext cx="6642847" cy="4952998"/>
          </a:xfrm>
          <a:prstGeom prst="rect">
            <a:avLst/>
          </a:prstGeom>
        </p:spPr>
      </p:pic>
      <p:pic>
        <p:nvPicPr>
          <p:cNvPr id="5" name="Imagem 4" descr="Forma&#10;&#10;Descrição gerada automaticamente com confiança média">
            <a:extLst>
              <a:ext uri="{FF2B5EF4-FFF2-40B4-BE49-F238E27FC236}">
                <a16:creationId xmlns:a16="http://schemas.microsoft.com/office/drawing/2014/main" id="{705495CC-03B6-EC1A-91DD-8AE5288CA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5" y="4953000"/>
            <a:ext cx="6642847" cy="4953000"/>
          </a:xfrm>
          <a:prstGeom prst="rect">
            <a:avLst/>
          </a:prstGeom>
        </p:spPr>
      </p:pic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63428FAB-19E1-07AC-AC6D-0A41445D2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55" y="120909"/>
            <a:ext cx="5649685" cy="4832089"/>
          </a:xfrm>
          <a:prstGeom prst="rect">
            <a:avLst/>
          </a:prstGeom>
        </p:spPr>
      </p:pic>
      <p:pic>
        <p:nvPicPr>
          <p:cNvPr id="9" name="Imagem 8" descr="Forma&#10;&#10;Descrição gerada automaticamente">
            <a:extLst>
              <a:ext uri="{FF2B5EF4-FFF2-40B4-BE49-F238E27FC236}">
                <a16:creationId xmlns:a16="http://schemas.microsoft.com/office/drawing/2014/main" id="{22FBBFD7-A68C-F675-CEFB-DC5BC01756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33" y="5104234"/>
            <a:ext cx="5675810" cy="468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10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" y="0"/>
            <a:ext cx="6642847" cy="4953000"/>
          </a:xfrm>
          <a:prstGeom prst="rect">
            <a:avLst/>
          </a:prstGeom>
        </p:spPr>
      </p:pic>
      <p:pic>
        <p:nvPicPr>
          <p:cNvPr id="5" name="Imagem 4" descr="Forma&#10;&#10;Descrição gerada automaticamente com confiança média">
            <a:extLst>
              <a:ext uri="{FF2B5EF4-FFF2-40B4-BE49-F238E27FC236}">
                <a16:creationId xmlns:a16="http://schemas.microsoft.com/office/drawing/2014/main" id="{705495CC-03B6-EC1A-91DD-8AE5288CA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5" y="4952998"/>
            <a:ext cx="6642847" cy="4953001"/>
          </a:xfrm>
          <a:prstGeom prst="rect">
            <a:avLst/>
          </a:prstGeom>
        </p:spPr>
      </p:pic>
      <p:pic>
        <p:nvPicPr>
          <p:cNvPr id="3" name="Imagem 2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1517BDE2-1B93-7331-A306-0319F862B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59" y="101890"/>
            <a:ext cx="5340754" cy="4885073"/>
          </a:xfrm>
          <a:prstGeom prst="rect">
            <a:avLst/>
          </a:prstGeom>
        </p:spPr>
      </p:pic>
      <p:pic>
        <p:nvPicPr>
          <p:cNvPr id="10" name="Imagem 9" descr="Uma imagem contendo Logotipo&#10;&#10;Descrição gerada automaticamente">
            <a:extLst>
              <a:ext uri="{FF2B5EF4-FFF2-40B4-BE49-F238E27FC236}">
                <a16:creationId xmlns:a16="http://schemas.microsoft.com/office/drawing/2014/main" id="{1A004629-C2D5-2090-ABA3-33622D23C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31" y="4952998"/>
            <a:ext cx="5675810" cy="480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74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" y="0"/>
            <a:ext cx="6642847" cy="4953000"/>
          </a:xfrm>
          <a:prstGeom prst="rect">
            <a:avLst/>
          </a:prstGeom>
        </p:spPr>
      </p:pic>
      <p:pic>
        <p:nvPicPr>
          <p:cNvPr id="5" name="Imagem 4" descr="Forma&#10;&#10;Descrição gerada automaticamente com confiança média">
            <a:extLst>
              <a:ext uri="{FF2B5EF4-FFF2-40B4-BE49-F238E27FC236}">
                <a16:creationId xmlns:a16="http://schemas.microsoft.com/office/drawing/2014/main" id="{705495CC-03B6-EC1A-91DD-8AE5288CA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5" y="4952998"/>
            <a:ext cx="6642847" cy="4953001"/>
          </a:xfrm>
          <a:prstGeom prst="rect">
            <a:avLst/>
          </a:prstGeom>
        </p:spPr>
      </p:pic>
      <p:pic>
        <p:nvPicPr>
          <p:cNvPr id="4" name="Imagem 3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50F831AA-84E2-F2A1-5E0C-B56383F37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2" y="0"/>
            <a:ext cx="5904411" cy="4910431"/>
          </a:xfrm>
          <a:prstGeom prst="rect">
            <a:avLst/>
          </a:prstGeom>
        </p:spPr>
      </p:pic>
      <p:pic>
        <p:nvPicPr>
          <p:cNvPr id="9" name="Imagem 8" descr="Uma imagem contendo computador, quarto&#10;&#10;Descrição gerada automaticamente">
            <a:extLst>
              <a:ext uri="{FF2B5EF4-FFF2-40B4-BE49-F238E27FC236}">
                <a16:creationId xmlns:a16="http://schemas.microsoft.com/office/drawing/2014/main" id="{A8340072-1CD3-7F8B-0CDB-FEC9F6FAD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70" y="4952998"/>
            <a:ext cx="5480253" cy="486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08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" y="0"/>
            <a:ext cx="6642847" cy="4953000"/>
          </a:xfrm>
          <a:prstGeom prst="rect">
            <a:avLst/>
          </a:prstGeom>
        </p:spPr>
      </p:pic>
      <p:pic>
        <p:nvPicPr>
          <p:cNvPr id="5" name="Imagem 4" descr="Forma&#10;&#10;Descrição gerada automaticamente com confiança média">
            <a:extLst>
              <a:ext uri="{FF2B5EF4-FFF2-40B4-BE49-F238E27FC236}">
                <a16:creationId xmlns:a16="http://schemas.microsoft.com/office/drawing/2014/main" id="{705495CC-03B6-EC1A-91DD-8AE5288CA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5" y="4952998"/>
            <a:ext cx="6642847" cy="4953001"/>
          </a:xfrm>
          <a:prstGeom prst="rect">
            <a:avLst/>
          </a:prstGeom>
        </p:spPr>
      </p:pic>
      <p:pic>
        <p:nvPicPr>
          <p:cNvPr id="3" name="Imagem 2" descr="Logotipo&#10;&#10;Descrição gerada automaticamente com confiança média">
            <a:extLst>
              <a:ext uri="{FF2B5EF4-FFF2-40B4-BE49-F238E27FC236}">
                <a16:creationId xmlns:a16="http://schemas.microsoft.com/office/drawing/2014/main" id="{8D7BE1AF-BF59-CFD7-3F15-CF9D00619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0" y="0"/>
            <a:ext cx="5770713" cy="4952998"/>
          </a:xfrm>
          <a:prstGeom prst="rect">
            <a:avLst/>
          </a:prstGeom>
        </p:spPr>
      </p:pic>
      <p:pic>
        <p:nvPicPr>
          <p:cNvPr id="10" name="Imagem 9" descr="Desenho de urso panda&#10;&#10;Descrição gerada automaticamente">
            <a:extLst>
              <a:ext uri="{FF2B5EF4-FFF2-40B4-BE49-F238E27FC236}">
                <a16:creationId xmlns:a16="http://schemas.microsoft.com/office/drawing/2014/main" id="{5D42B791-1A76-614C-3511-4F9B16A90E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0" y="4946888"/>
            <a:ext cx="5770713" cy="496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50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515470"/>
            <a:ext cx="6642847" cy="928743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087C486-8FA6-D9B0-6D2E-586E649D0D6E}"/>
              </a:ext>
            </a:extLst>
          </p:cNvPr>
          <p:cNvSpPr txBox="1"/>
          <p:nvPr/>
        </p:nvSpPr>
        <p:spPr>
          <a:xfrm>
            <a:off x="898729" y="964259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ALUNO (A):________________________________________________________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DD1B59E3-28A0-1ED4-F1B5-C21896150F59}"/>
              </a:ext>
            </a:extLst>
          </p:cNvPr>
          <p:cNvSpPr txBox="1"/>
          <p:nvPr/>
        </p:nvSpPr>
        <p:spPr>
          <a:xfrm>
            <a:off x="1021976" y="1883778"/>
            <a:ext cx="5188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Cooper Black" panose="0208090404030B020404" pitchFamily="18" charset="0"/>
                <a:cs typeface="Dreaming Outloud Script Pro" panose="020B0604020202020204" pitchFamily="66" charset="0"/>
              </a:rPr>
              <a:t>1- VAMOS  TREINAR: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8D1D412-90D5-51D1-8396-08734712DD1B}"/>
              </a:ext>
            </a:extLst>
          </p:cNvPr>
          <p:cNvSpPr txBox="1"/>
          <p:nvPr/>
        </p:nvSpPr>
        <p:spPr>
          <a:xfrm>
            <a:off x="898729" y="711105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DATA:_________________/___________________/_____________________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920607B7-3778-79B8-27DE-717D3967A4F9}"/>
              </a:ext>
            </a:extLst>
          </p:cNvPr>
          <p:cNvSpPr txBox="1"/>
          <p:nvPr/>
        </p:nvSpPr>
        <p:spPr>
          <a:xfrm>
            <a:off x="1021976" y="2261874"/>
            <a:ext cx="648148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6000" dirty="0">
                <a:latin typeface="Irineu Brasil Pauta Tracejado" panose="02000000000000000000" pitchFamily="2" charset="0"/>
              </a:rPr>
              <a:t>A		-	B	-	C	-	D	-	E	-	F</a:t>
            </a:r>
          </a:p>
          <a:p>
            <a:pPr algn="just"/>
            <a:r>
              <a:rPr lang="pt-BR" sz="6000" dirty="0">
                <a:latin typeface="Irineu Brasil Pauta Tracejado" panose="02000000000000000000" pitchFamily="2" charset="0"/>
              </a:rPr>
              <a:t>G		-	H	-	I	-	J	-	K	-	L</a:t>
            </a:r>
          </a:p>
          <a:p>
            <a:pPr algn="just"/>
            <a:r>
              <a:rPr lang="pt-BR" sz="6000" dirty="0">
                <a:latin typeface="Irineu Brasil Pauta Tracejado" panose="02000000000000000000" pitchFamily="2" charset="0"/>
              </a:rPr>
              <a:t>M		-	N	-	O	-	P	-	Q	-	R</a:t>
            </a:r>
          </a:p>
          <a:p>
            <a:pPr algn="just"/>
            <a:r>
              <a:rPr lang="pt-BR" sz="6000" dirty="0">
                <a:latin typeface="Irineu Brasil Pauta Tracejado" panose="02000000000000000000" pitchFamily="2" charset="0"/>
              </a:rPr>
              <a:t>S	-		T	-	U	-	V	-	W	 </a:t>
            </a:r>
          </a:p>
          <a:p>
            <a:pPr algn="just"/>
            <a:r>
              <a:rPr lang="pt-BR" sz="6000" dirty="0">
                <a:latin typeface="Irineu Brasil Pauta Tracejado" panose="02000000000000000000" pitchFamily="2" charset="0"/>
              </a:rPr>
              <a:t>  X	-		Y	-	Z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EFD51511-88F2-DA0C-A511-659BDEEC17E2}"/>
              </a:ext>
            </a:extLst>
          </p:cNvPr>
          <p:cNvSpPr txBox="1"/>
          <p:nvPr/>
        </p:nvSpPr>
        <p:spPr>
          <a:xfrm>
            <a:off x="578223" y="7057763"/>
            <a:ext cx="5188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Futura Md BT" panose="020B0602020204020303" pitchFamily="34" charset="0"/>
                <a:cs typeface="Dreaming Outloud Script Pro" panose="020B0604020202020204" pitchFamily="66" charset="0"/>
              </a:rPr>
              <a:t>2- ESCREVA   AS   VOGAIS: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33919305-F8D8-E927-C99D-3A4846D8AC5A}"/>
              </a:ext>
            </a:extLst>
          </p:cNvPr>
          <p:cNvSpPr txBox="1"/>
          <p:nvPr/>
        </p:nvSpPr>
        <p:spPr>
          <a:xfrm>
            <a:off x="430306" y="7866529"/>
            <a:ext cx="610496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93708A91-05E6-D64E-48A9-7DEF67841EA6}"/>
              </a:ext>
            </a:extLst>
          </p:cNvPr>
          <p:cNvSpPr txBox="1"/>
          <p:nvPr/>
        </p:nvSpPr>
        <p:spPr>
          <a:xfrm>
            <a:off x="440359" y="8493134"/>
            <a:ext cx="610496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52" name="Imagem 51" descr="Forma&#10;&#10;Descrição gerada automaticamente">
            <a:extLst>
              <a:ext uri="{FF2B5EF4-FFF2-40B4-BE49-F238E27FC236}">
                <a16:creationId xmlns:a16="http://schemas.microsoft.com/office/drawing/2014/main" id="{92AF3EED-24F6-5180-9A51-C7D81097A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8" y="1201282"/>
            <a:ext cx="1497595" cy="127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15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" y="0"/>
            <a:ext cx="6642847" cy="4953000"/>
          </a:xfrm>
          <a:prstGeom prst="rect">
            <a:avLst/>
          </a:prstGeom>
        </p:spPr>
      </p:pic>
      <p:pic>
        <p:nvPicPr>
          <p:cNvPr id="5" name="Imagem 4" descr="Forma&#10;&#10;Descrição gerada automaticamente com confiança média">
            <a:extLst>
              <a:ext uri="{FF2B5EF4-FFF2-40B4-BE49-F238E27FC236}">
                <a16:creationId xmlns:a16="http://schemas.microsoft.com/office/drawing/2014/main" id="{705495CC-03B6-EC1A-91DD-8AE5288CA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5" y="4952998"/>
            <a:ext cx="6642847" cy="4953001"/>
          </a:xfrm>
          <a:prstGeom prst="rect">
            <a:avLst/>
          </a:prstGeom>
        </p:spPr>
      </p:pic>
      <p:pic>
        <p:nvPicPr>
          <p:cNvPr id="4" name="Imagem 3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688D1EA8-AFE5-DD14-1088-563CD322E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6" y="0"/>
            <a:ext cx="5649463" cy="4952998"/>
          </a:xfrm>
          <a:prstGeom prst="rect">
            <a:avLst/>
          </a:prstGeom>
        </p:spPr>
      </p:pic>
      <p:pic>
        <p:nvPicPr>
          <p:cNvPr id="9" name="Imagem 8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85BF127E-5C78-267B-3FF4-4EA87D7C1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5" y="5172892"/>
            <a:ext cx="5649463" cy="473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158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" y="0"/>
            <a:ext cx="6642847" cy="4953000"/>
          </a:xfrm>
          <a:prstGeom prst="rect">
            <a:avLst/>
          </a:prstGeom>
        </p:spPr>
      </p:pic>
      <p:pic>
        <p:nvPicPr>
          <p:cNvPr id="5" name="Imagem 4" descr="Forma&#10;&#10;Descrição gerada automaticamente com confiança média">
            <a:extLst>
              <a:ext uri="{FF2B5EF4-FFF2-40B4-BE49-F238E27FC236}">
                <a16:creationId xmlns:a16="http://schemas.microsoft.com/office/drawing/2014/main" id="{705495CC-03B6-EC1A-91DD-8AE5288CA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5" y="4952998"/>
            <a:ext cx="6642847" cy="4953001"/>
          </a:xfrm>
          <a:prstGeom prst="rect">
            <a:avLst/>
          </a:prstGeom>
        </p:spPr>
      </p:pic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50019B7E-D6F0-2535-C3C2-15AE0E393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1" y="-55986"/>
            <a:ext cx="5624834" cy="4953001"/>
          </a:xfrm>
          <a:prstGeom prst="rect">
            <a:avLst/>
          </a:prstGeom>
        </p:spPr>
      </p:pic>
      <p:pic>
        <p:nvPicPr>
          <p:cNvPr id="10" name="Imagem 9" descr="Uma imagem contendo Forma&#10;&#10;Descrição gerada automaticamente">
            <a:extLst>
              <a:ext uri="{FF2B5EF4-FFF2-40B4-BE49-F238E27FC236}">
                <a16:creationId xmlns:a16="http://schemas.microsoft.com/office/drawing/2014/main" id="{4F5DCF55-E070-C088-B86C-B132FD52C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61" y="5008983"/>
            <a:ext cx="4736077" cy="495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52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" y="0"/>
            <a:ext cx="6642847" cy="4953000"/>
          </a:xfrm>
          <a:prstGeom prst="rect">
            <a:avLst/>
          </a:prstGeom>
        </p:spPr>
      </p:pic>
      <p:pic>
        <p:nvPicPr>
          <p:cNvPr id="5" name="Imagem 4" descr="Forma&#10;&#10;Descrição gerada automaticamente com confiança média">
            <a:extLst>
              <a:ext uri="{FF2B5EF4-FFF2-40B4-BE49-F238E27FC236}">
                <a16:creationId xmlns:a16="http://schemas.microsoft.com/office/drawing/2014/main" id="{705495CC-03B6-EC1A-91DD-8AE5288CA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5" y="4952998"/>
            <a:ext cx="6642847" cy="4953001"/>
          </a:xfrm>
          <a:prstGeom prst="rect">
            <a:avLst/>
          </a:prstGeom>
        </p:spPr>
      </p:pic>
      <p:pic>
        <p:nvPicPr>
          <p:cNvPr id="4" name="Imagem 3" descr="Uma imagem contendo boneca, brinquedo, comida&#10;&#10;Descrição gerada automaticamente">
            <a:extLst>
              <a:ext uri="{FF2B5EF4-FFF2-40B4-BE49-F238E27FC236}">
                <a16:creationId xmlns:a16="http://schemas.microsoft.com/office/drawing/2014/main" id="{56B9F8EB-E046-3497-C59F-149FCD59F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20" y="0"/>
            <a:ext cx="5022446" cy="4952998"/>
          </a:xfrm>
          <a:prstGeom prst="rect">
            <a:avLst/>
          </a:prstGeom>
        </p:spPr>
      </p:pic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52D5358F-D9D0-BF96-B381-994052840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23" y="4952999"/>
            <a:ext cx="4338350" cy="495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52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" y="0"/>
            <a:ext cx="6642847" cy="4953000"/>
          </a:xfrm>
          <a:prstGeom prst="rect">
            <a:avLst/>
          </a:prstGeom>
        </p:spPr>
      </p:pic>
      <p:pic>
        <p:nvPicPr>
          <p:cNvPr id="5" name="Imagem 4" descr="Forma&#10;&#10;Descrição gerada automaticamente com confiança média">
            <a:extLst>
              <a:ext uri="{FF2B5EF4-FFF2-40B4-BE49-F238E27FC236}">
                <a16:creationId xmlns:a16="http://schemas.microsoft.com/office/drawing/2014/main" id="{705495CC-03B6-EC1A-91DD-8AE5288CA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5" y="4952998"/>
            <a:ext cx="6642847" cy="4953001"/>
          </a:xfrm>
          <a:prstGeom prst="rect">
            <a:avLst/>
          </a:prstGeom>
        </p:spPr>
      </p:pic>
      <p:pic>
        <p:nvPicPr>
          <p:cNvPr id="3" name="Imagem 2" descr="Forma&#10;&#10;Descrição gerada automaticamente">
            <a:extLst>
              <a:ext uri="{FF2B5EF4-FFF2-40B4-BE49-F238E27FC236}">
                <a16:creationId xmlns:a16="http://schemas.microsoft.com/office/drawing/2014/main" id="{58BD3BC2-96FF-15F7-3E2A-B59A05831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10" y="-1"/>
            <a:ext cx="4865691" cy="5199017"/>
          </a:xfrm>
          <a:prstGeom prst="rect">
            <a:avLst/>
          </a:prstGeom>
        </p:spPr>
      </p:pic>
      <p:pic>
        <p:nvPicPr>
          <p:cNvPr id="10" name="Imagem 9" descr="Uma imagem contendo quarto&#10;&#10;Descrição gerada automaticamente">
            <a:extLst>
              <a:ext uri="{FF2B5EF4-FFF2-40B4-BE49-F238E27FC236}">
                <a16:creationId xmlns:a16="http://schemas.microsoft.com/office/drawing/2014/main" id="{D1B72E99-885F-CF7C-C7E3-2057A9AA8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52" y="4952999"/>
            <a:ext cx="4865691" cy="547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73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" y="0"/>
            <a:ext cx="6642847" cy="4953000"/>
          </a:xfrm>
          <a:prstGeom prst="rect">
            <a:avLst/>
          </a:prstGeom>
        </p:spPr>
      </p:pic>
      <p:pic>
        <p:nvPicPr>
          <p:cNvPr id="5" name="Imagem 4" descr="Forma&#10;&#10;Descrição gerada automaticamente com confiança média">
            <a:extLst>
              <a:ext uri="{FF2B5EF4-FFF2-40B4-BE49-F238E27FC236}">
                <a16:creationId xmlns:a16="http://schemas.microsoft.com/office/drawing/2014/main" id="{705495CC-03B6-EC1A-91DD-8AE5288CA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5" y="4952998"/>
            <a:ext cx="6642847" cy="4953001"/>
          </a:xfrm>
          <a:prstGeom prst="rect">
            <a:avLst/>
          </a:prstGeom>
        </p:spPr>
      </p:pic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6AAD51AE-5407-4418-46CA-FFBD13D5E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5" y="0"/>
            <a:ext cx="5195638" cy="4952998"/>
          </a:xfrm>
          <a:prstGeom prst="rect">
            <a:avLst/>
          </a:prstGeom>
        </p:spPr>
      </p:pic>
      <p:pic>
        <p:nvPicPr>
          <p:cNvPr id="9" name="Imagem 8" descr="Uma imagem contendo Forma&#10;&#10;Descrição gerada automaticamente">
            <a:extLst>
              <a:ext uri="{FF2B5EF4-FFF2-40B4-BE49-F238E27FC236}">
                <a16:creationId xmlns:a16="http://schemas.microsoft.com/office/drawing/2014/main" id="{450B26BD-FE12-9125-6262-17235D356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79" y="4952995"/>
            <a:ext cx="4944069" cy="495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80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" y="0"/>
            <a:ext cx="6642847" cy="4953000"/>
          </a:xfrm>
          <a:prstGeom prst="rect">
            <a:avLst/>
          </a:prstGeom>
        </p:spPr>
      </p:pic>
      <p:pic>
        <p:nvPicPr>
          <p:cNvPr id="5" name="Imagem 4" descr="Forma&#10;&#10;Descrição gerada automaticamente com confiança média">
            <a:extLst>
              <a:ext uri="{FF2B5EF4-FFF2-40B4-BE49-F238E27FC236}">
                <a16:creationId xmlns:a16="http://schemas.microsoft.com/office/drawing/2014/main" id="{705495CC-03B6-EC1A-91DD-8AE5288CA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5" y="4952998"/>
            <a:ext cx="6642847" cy="4953001"/>
          </a:xfrm>
          <a:prstGeom prst="rect">
            <a:avLst/>
          </a:prstGeom>
        </p:spPr>
      </p:pic>
      <p:pic>
        <p:nvPicPr>
          <p:cNvPr id="3" name="Imagem 2" descr="Uma imagem contendo Calendário&#10;&#10;Descrição gerada automaticamente">
            <a:extLst>
              <a:ext uri="{FF2B5EF4-FFF2-40B4-BE49-F238E27FC236}">
                <a16:creationId xmlns:a16="http://schemas.microsoft.com/office/drawing/2014/main" id="{E524D75A-5628-9932-43CF-AEB10D3BD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55" y="192923"/>
            <a:ext cx="5721086" cy="4760075"/>
          </a:xfrm>
          <a:prstGeom prst="rect">
            <a:avLst/>
          </a:prstGeom>
        </p:spPr>
      </p:pic>
      <p:pic>
        <p:nvPicPr>
          <p:cNvPr id="10" name="Imagem 9" descr="Desenho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A8936B5F-6357-C91A-CAD0-8DD113B81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96" y="4952998"/>
            <a:ext cx="5721086" cy="518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12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" y="0"/>
            <a:ext cx="6642847" cy="4953000"/>
          </a:xfrm>
          <a:prstGeom prst="rect">
            <a:avLst/>
          </a:prstGeom>
        </p:spPr>
      </p:pic>
      <p:pic>
        <p:nvPicPr>
          <p:cNvPr id="5" name="Imagem 4" descr="Forma&#10;&#10;Descrição gerada automaticamente com confiança média">
            <a:extLst>
              <a:ext uri="{FF2B5EF4-FFF2-40B4-BE49-F238E27FC236}">
                <a16:creationId xmlns:a16="http://schemas.microsoft.com/office/drawing/2014/main" id="{705495CC-03B6-EC1A-91DD-8AE5288CA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5" y="4952998"/>
            <a:ext cx="6642847" cy="4953001"/>
          </a:xfrm>
          <a:prstGeom prst="rect">
            <a:avLst/>
          </a:prstGeom>
        </p:spPr>
      </p:pic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27935418-0341-5A71-6B52-1ABA34851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49" y="1"/>
            <a:ext cx="5074697" cy="4952998"/>
          </a:xfrm>
          <a:prstGeom prst="rect">
            <a:avLst/>
          </a:prstGeom>
        </p:spPr>
      </p:pic>
      <p:pic>
        <p:nvPicPr>
          <p:cNvPr id="9" name="Imagem 8" descr="Uma imagem contendo Logotipo&#10;&#10;Descrição gerada automaticamente">
            <a:extLst>
              <a:ext uri="{FF2B5EF4-FFF2-40B4-BE49-F238E27FC236}">
                <a16:creationId xmlns:a16="http://schemas.microsoft.com/office/drawing/2014/main" id="{181697AB-EC9F-54A8-7AA9-5CB2E80C96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14" y="4952998"/>
            <a:ext cx="5074697" cy="495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028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>
            <a:extLst>
              <a:ext uri="{FF2B5EF4-FFF2-40B4-BE49-F238E27FC236}">
                <a16:creationId xmlns:a16="http://schemas.microsoft.com/office/drawing/2014/main" id="{54A48E4E-A167-B398-4BDD-A6DA9A9FD585}"/>
              </a:ext>
            </a:extLst>
          </p:cNvPr>
          <p:cNvSpPr/>
          <p:nvPr/>
        </p:nvSpPr>
        <p:spPr>
          <a:xfrm>
            <a:off x="5054120" y="5294544"/>
            <a:ext cx="1419487" cy="112212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A7FAAA10-B3AF-4274-F022-5F3D244EAF0B}"/>
              </a:ext>
            </a:extLst>
          </p:cNvPr>
          <p:cNvGrpSpPr/>
          <p:nvPr/>
        </p:nvGrpSpPr>
        <p:grpSpPr>
          <a:xfrm>
            <a:off x="3879499" y="4496494"/>
            <a:ext cx="2773815" cy="4600828"/>
            <a:chOff x="7021985" y="3177198"/>
            <a:chExt cx="2773815" cy="4600828"/>
          </a:xfrm>
        </p:grpSpPr>
        <p:pic>
          <p:nvPicPr>
            <p:cNvPr id="3" name="Imagem 2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682D0DA9-81A2-F2F0-BA5F-6B9DAB71D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63" t="65780" b="16440"/>
            <a:stretch/>
          </p:blipFill>
          <p:spPr>
            <a:xfrm rot="16200000">
              <a:off x="6700401" y="4547707"/>
              <a:ext cx="4465907" cy="1724890"/>
            </a:xfrm>
            <a:prstGeom prst="rect">
              <a:avLst/>
            </a:prstGeom>
          </p:spPr>
        </p:pic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28C65E35-9D20-83F2-50F8-FE3C4ACC8C33}"/>
                </a:ext>
              </a:extLst>
            </p:cNvPr>
            <p:cNvSpPr/>
            <p:nvPr/>
          </p:nvSpPr>
          <p:spPr>
            <a:xfrm>
              <a:off x="7021985" y="6655900"/>
              <a:ext cx="1419487" cy="112212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0" y="534649"/>
            <a:ext cx="6642847" cy="928743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087C486-8FA6-D9B0-6D2E-586E649D0D6E}"/>
              </a:ext>
            </a:extLst>
          </p:cNvPr>
          <p:cNvSpPr txBox="1"/>
          <p:nvPr/>
        </p:nvSpPr>
        <p:spPr>
          <a:xfrm>
            <a:off x="861780" y="956574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ALUNO (A):________________________________________________________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DD1B59E3-28A0-1ED4-F1B5-C21896150F59}"/>
              </a:ext>
            </a:extLst>
          </p:cNvPr>
          <p:cNvSpPr txBox="1"/>
          <p:nvPr/>
        </p:nvSpPr>
        <p:spPr>
          <a:xfrm>
            <a:off x="812191" y="1186390"/>
            <a:ext cx="5188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Century Schoolbook" panose="02040604050505020304" pitchFamily="18" charset="0"/>
                <a:cs typeface="Dreaming Outloud Script Pro" panose="020B0604020202020204" pitchFamily="66" charset="0"/>
              </a:rPr>
              <a:t>COMPLETE  COM  AS  LETRAS   DO  ALFABETO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B519090-C691-9AB1-7910-488671738C03}"/>
              </a:ext>
            </a:extLst>
          </p:cNvPr>
          <p:cNvSpPr txBox="1"/>
          <p:nvPr/>
        </p:nvSpPr>
        <p:spPr>
          <a:xfrm>
            <a:off x="891396" y="773894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DATA:____________/______________/_______________</a:t>
            </a:r>
          </a:p>
        </p:txBody>
      </p:sp>
      <p:pic>
        <p:nvPicPr>
          <p:cNvPr id="7" name="Imagem 6" descr="Forma&#10;&#10;Descrição gerada automaticamente com confiança baixa">
            <a:extLst>
              <a:ext uri="{FF2B5EF4-FFF2-40B4-BE49-F238E27FC236}">
                <a16:creationId xmlns:a16="http://schemas.microsoft.com/office/drawing/2014/main" id="{1FBCA5ED-516F-7AFA-E1CE-592F6DF135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13" b="30220"/>
          <a:stretch/>
        </p:blipFill>
        <p:spPr>
          <a:xfrm>
            <a:off x="-229416" y="1416253"/>
            <a:ext cx="7370618" cy="4381874"/>
          </a:xfrm>
          <a:prstGeom prst="rect">
            <a:avLst/>
          </a:prstGeom>
        </p:spPr>
      </p:pic>
      <p:pic>
        <p:nvPicPr>
          <p:cNvPr id="8" name="Imagem 7" descr="Forma&#10;&#10;Descrição gerada automaticamente com confiança baixa">
            <a:extLst>
              <a:ext uri="{FF2B5EF4-FFF2-40B4-BE49-F238E27FC236}">
                <a16:creationId xmlns:a16="http://schemas.microsoft.com/office/drawing/2014/main" id="{6A5B55B4-C9F4-99FA-493F-5A5ED67F8F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6" t="50643" r="38001" b="40997"/>
          <a:stretch/>
        </p:blipFill>
        <p:spPr>
          <a:xfrm rot="5400000">
            <a:off x="-452822" y="6729440"/>
            <a:ext cx="3464931" cy="975046"/>
          </a:xfrm>
          <a:prstGeom prst="rect">
            <a:avLst/>
          </a:prstGeom>
        </p:spPr>
      </p:pic>
      <p:pic>
        <p:nvPicPr>
          <p:cNvPr id="11" name="Imagem 10" descr="Forma&#10;&#10;Descrição gerada automaticamente com confiança baixa">
            <a:extLst>
              <a:ext uri="{FF2B5EF4-FFF2-40B4-BE49-F238E27FC236}">
                <a16:creationId xmlns:a16="http://schemas.microsoft.com/office/drawing/2014/main" id="{84C4D4CD-12EB-3EBA-0025-CA6F4094FC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6" t="50643" r="38001" b="40997"/>
          <a:stretch/>
        </p:blipFill>
        <p:spPr>
          <a:xfrm>
            <a:off x="1439580" y="8229600"/>
            <a:ext cx="3464931" cy="719826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8AFCC49F-4BD5-778C-FAB6-4E6FC86A45D6}"/>
              </a:ext>
            </a:extLst>
          </p:cNvPr>
          <p:cNvSpPr/>
          <p:nvPr/>
        </p:nvSpPr>
        <p:spPr>
          <a:xfrm>
            <a:off x="2009513" y="4849090"/>
            <a:ext cx="1419487" cy="112212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1B25D75-58A8-38AC-7A22-B139FBD11BA6}"/>
              </a:ext>
            </a:extLst>
          </p:cNvPr>
          <p:cNvSpPr/>
          <p:nvPr/>
        </p:nvSpPr>
        <p:spPr>
          <a:xfrm>
            <a:off x="2775765" y="2710471"/>
            <a:ext cx="1419487" cy="112212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EEE1AB3-CF71-30C0-C44E-C14F80E8912A}"/>
              </a:ext>
            </a:extLst>
          </p:cNvPr>
          <p:cNvSpPr/>
          <p:nvPr/>
        </p:nvSpPr>
        <p:spPr>
          <a:xfrm>
            <a:off x="2972515" y="2731253"/>
            <a:ext cx="1419487" cy="112212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12D0DA08-3AED-9722-5531-F83E2C45AA4C}"/>
              </a:ext>
            </a:extLst>
          </p:cNvPr>
          <p:cNvSpPr/>
          <p:nvPr/>
        </p:nvSpPr>
        <p:spPr>
          <a:xfrm>
            <a:off x="3338301" y="5178367"/>
            <a:ext cx="753382" cy="64054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B5C98EB-7AF9-5AC5-A257-255203F9F4AA}"/>
              </a:ext>
            </a:extLst>
          </p:cNvPr>
          <p:cNvSpPr/>
          <p:nvPr/>
        </p:nvSpPr>
        <p:spPr>
          <a:xfrm>
            <a:off x="4563373" y="8361125"/>
            <a:ext cx="382700" cy="35848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BE69A8D0-C95E-4AFE-5ED7-F6F2F8F6A42E}"/>
              </a:ext>
            </a:extLst>
          </p:cNvPr>
          <p:cNvSpPr/>
          <p:nvPr/>
        </p:nvSpPr>
        <p:spPr>
          <a:xfrm>
            <a:off x="5572514" y="5422181"/>
            <a:ext cx="382700" cy="35848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A8395DF2-8F5B-9D59-ACCB-4E1CC5740F7A}"/>
              </a:ext>
            </a:extLst>
          </p:cNvPr>
          <p:cNvSpPr/>
          <p:nvPr/>
        </p:nvSpPr>
        <p:spPr>
          <a:xfrm>
            <a:off x="5919541" y="5575139"/>
            <a:ext cx="382700" cy="35848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2" name="Imagem 21" descr="Forma&#10;&#10;Descrição gerada automaticamente com confiança baixa">
            <a:extLst>
              <a:ext uri="{FF2B5EF4-FFF2-40B4-BE49-F238E27FC236}">
                <a16:creationId xmlns:a16="http://schemas.microsoft.com/office/drawing/2014/main" id="{F3ACF48F-2823-0555-11C1-32C05B37BD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6" t="50643" r="73189" b="40997"/>
          <a:stretch/>
        </p:blipFill>
        <p:spPr>
          <a:xfrm>
            <a:off x="4563374" y="8229600"/>
            <a:ext cx="1051658" cy="719826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8E02C2D7-D027-E2ED-F167-5F830AB1BAAA}"/>
              </a:ext>
            </a:extLst>
          </p:cNvPr>
          <p:cNvSpPr/>
          <p:nvPr/>
        </p:nvSpPr>
        <p:spPr>
          <a:xfrm>
            <a:off x="5233560" y="5439642"/>
            <a:ext cx="382700" cy="35848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 descr="Desenho de um cachorro&#10;&#10;Descrição gerada automaticamente com confiança média">
            <a:extLst>
              <a:ext uri="{FF2B5EF4-FFF2-40B4-BE49-F238E27FC236}">
                <a16:creationId xmlns:a16="http://schemas.microsoft.com/office/drawing/2014/main" id="{23A0C437-F767-9F33-CC58-D3ADFC440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60" y="1781530"/>
            <a:ext cx="956361" cy="845013"/>
          </a:xfrm>
          <a:prstGeom prst="rect">
            <a:avLst/>
          </a:prstGeom>
        </p:spPr>
      </p:pic>
      <p:pic>
        <p:nvPicPr>
          <p:cNvPr id="5" name="Imagem 4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4051523C-83B8-3BB0-043A-BE8DAADA8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591" y="5272037"/>
            <a:ext cx="886984" cy="69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867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" y="510879"/>
            <a:ext cx="6642847" cy="928743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087C486-8FA6-D9B0-6D2E-586E649D0D6E}"/>
              </a:ext>
            </a:extLst>
          </p:cNvPr>
          <p:cNvSpPr txBox="1"/>
          <p:nvPr/>
        </p:nvSpPr>
        <p:spPr>
          <a:xfrm>
            <a:off x="917361" y="1010511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ALUNO (A):________________________________________________________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DD1B59E3-28A0-1ED4-F1B5-C21896150F59}"/>
              </a:ext>
            </a:extLst>
          </p:cNvPr>
          <p:cNvSpPr txBox="1"/>
          <p:nvPr/>
        </p:nvSpPr>
        <p:spPr>
          <a:xfrm>
            <a:off x="1197847" y="1330600"/>
            <a:ext cx="5188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hiller" panose="04020404031007020602" pitchFamily="82" charset="0"/>
                <a:cs typeface="Dreaming Outloud Script Pro" panose="020B0604020202020204" pitchFamily="66" charset="0"/>
              </a:rPr>
              <a:t>LIGUE   CADA   DESENHO   A  SUA   LETRA   INICIAL:</a:t>
            </a:r>
          </a:p>
          <a:p>
            <a:endParaRPr lang="pt-BR" sz="1400" dirty="0">
              <a:latin typeface="Chiller" panose="04020404031007020602" pitchFamily="82" charset="0"/>
              <a:cs typeface="Dreaming Outloud Script Pro" panose="020B0604020202020204" pitchFamily="66" charset="0"/>
            </a:endParaRPr>
          </a:p>
        </p:txBody>
      </p:sp>
      <p:pic>
        <p:nvPicPr>
          <p:cNvPr id="37" name="Imagem 36" descr="Desenho de pessoa com a mão no rosto&#10;&#10;Descrição gerada automaticamente com confiança média">
            <a:extLst>
              <a:ext uri="{FF2B5EF4-FFF2-40B4-BE49-F238E27FC236}">
                <a16:creationId xmlns:a16="http://schemas.microsoft.com/office/drawing/2014/main" id="{468C4085-6222-8F00-CD3B-301D7B78C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8" y="8312043"/>
            <a:ext cx="996779" cy="1166893"/>
          </a:xfrm>
          <a:prstGeom prst="rect">
            <a:avLst/>
          </a:prstGeom>
        </p:spPr>
      </p:pic>
      <p:pic>
        <p:nvPicPr>
          <p:cNvPr id="40" name="Imagem 39" descr="Uma imagem contendo objeto, relógio&#10;&#10;Descrição gerada automaticamente">
            <a:extLst>
              <a:ext uri="{FF2B5EF4-FFF2-40B4-BE49-F238E27FC236}">
                <a16:creationId xmlns:a16="http://schemas.microsoft.com/office/drawing/2014/main" id="{6BCBC64E-C0FD-972E-E6F6-3D804C3F4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8" y="3012765"/>
            <a:ext cx="1297121" cy="865976"/>
          </a:xfrm>
          <a:prstGeom prst="rect">
            <a:avLst/>
          </a:prstGeom>
        </p:spPr>
      </p:pic>
      <p:pic>
        <p:nvPicPr>
          <p:cNvPr id="46" name="Imagem 45" descr="Desenho de uma pessoa&#10;&#10;Descrição gerada automaticamente">
            <a:extLst>
              <a:ext uri="{FF2B5EF4-FFF2-40B4-BE49-F238E27FC236}">
                <a16:creationId xmlns:a16="http://schemas.microsoft.com/office/drawing/2014/main" id="{2D8BA46D-BBA0-FE64-01CD-643BBB3B8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75" y="6656631"/>
            <a:ext cx="1275973" cy="1355061"/>
          </a:xfrm>
          <a:prstGeom prst="rect">
            <a:avLst/>
          </a:prstGeom>
        </p:spPr>
      </p:pic>
      <p:pic>
        <p:nvPicPr>
          <p:cNvPr id="48" name="Imagem 47" descr="Uma imagem contendo Logotipo&#10;&#10;Descrição gerada automaticamente">
            <a:extLst>
              <a:ext uri="{FF2B5EF4-FFF2-40B4-BE49-F238E27FC236}">
                <a16:creationId xmlns:a16="http://schemas.microsoft.com/office/drawing/2014/main" id="{DFA51E29-33CD-AAF8-5678-5CB6B3293F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8" y="4072077"/>
            <a:ext cx="1014013" cy="1121857"/>
          </a:xfrm>
          <a:prstGeom prst="rect">
            <a:avLst/>
          </a:prstGeom>
        </p:spPr>
      </p:pic>
      <p:pic>
        <p:nvPicPr>
          <p:cNvPr id="52" name="Imagem 51" descr="Uma imagem contendo Texto&#10;&#10;Descrição gerada automaticamente">
            <a:extLst>
              <a:ext uri="{FF2B5EF4-FFF2-40B4-BE49-F238E27FC236}">
                <a16:creationId xmlns:a16="http://schemas.microsoft.com/office/drawing/2014/main" id="{CDE201E8-82D8-1B47-30B4-C366206DFF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36" y="1950123"/>
            <a:ext cx="1161653" cy="756834"/>
          </a:xfrm>
          <a:prstGeom prst="rect">
            <a:avLst/>
          </a:prstGeom>
        </p:spPr>
      </p:pic>
      <p:pic>
        <p:nvPicPr>
          <p:cNvPr id="53" name="Imagem 52" descr="Ícone, Círculo&#10;&#10;Descrição gerada automaticamente">
            <a:extLst>
              <a:ext uri="{FF2B5EF4-FFF2-40B4-BE49-F238E27FC236}">
                <a16:creationId xmlns:a16="http://schemas.microsoft.com/office/drawing/2014/main" id="{15EB2F06-211A-9C85-4A12-B6A8880E2F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29" y="5395894"/>
            <a:ext cx="973715" cy="915887"/>
          </a:xfrm>
          <a:prstGeom prst="rect">
            <a:avLst/>
          </a:prstGeom>
        </p:spPr>
      </p:pic>
      <p:pic>
        <p:nvPicPr>
          <p:cNvPr id="54" name="Imagem 53" descr="Ícone&#10;&#10;Descrição gerada automaticamente">
            <a:extLst>
              <a:ext uri="{FF2B5EF4-FFF2-40B4-BE49-F238E27FC236}">
                <a16:creationId xmlns:a16="http://schemas.microsoft.com/office/drawing/2014/main" id="{71B7506F-0EA5-5E38-BF48-F74E33D89F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81577" y="1457201"/>
            <a:ext cx="973715" cy="1354423"/>
          </a:xfrm>
          <a:prstGeom prst="rect">
            <a:avLst/>
          </a:prstGeom>
        </p:spPr>
      </p:pic>
      <p:pic>
        <p:nvPicPr>
          <p:cNvPr id="3" name="Imagem 2" descr="Desenho de um círculo&#10;&#10;Descrição gerada automaticamente com confiança média">
            <a:extLst>
              <a:ext uri="{FF2B5EF4-FFF2-40B4-BE49-F238E27FC236}">
                <a16:creationId xmlns:a16="http://schemas.microsoft.com/office/drawing/2014/main" id="{36C7AE42-16A5-B219-1523-054261DD90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112" y="2874006"/>
            <a:ext cx="806998" cy="1040713"/>
          </a:xfrm>
          <a:prstGeom prst="rect">
            <a:avLst/>
          </a:prstGeom>
        </p:spPr>
      </p:pic>
      <p:pic>
        <p:nvPicPr>
          <p:cNvPr id="7" name="Imagem 6" descr="Desenho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5B1D51AA-0AF4-FF05-1396-F00DB15611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654" y="3936265"/>
            <a:ext cx="790108" cy="1266690"/>
          </a:xfrm>
          <a:prstGeom prst="rect">
            <a:avLst/>
          </a:prstGeom>
        </p:spPr>
      </p:pic>
      <p:pic>
        <p:nvPicPr>
          <p:cNvPr id="10" name="Imagem 9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D19E83C3-AB90-35E8-4B1A-879B3EA902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773" y="5634869"/>
            <a:ext cx="1436166" cy="763623"/>
          </a:xfrm>
          <a:prstGeom prst="rect">
            <a:avLst/>
          </a:prstGeom>
        </p:spPr>
      </p:pic>
      <p:pic>
        <p:nvPicPr>
          <p:cNvPr id="13" name="Imagem 12" descr="Ícone&#10;&#10;Descrição gerada automaticamente">
            <a:extLst>
              <a:ext uri="{FF2B5EF4-FFF2-40B4-BE49-F238E27FC236}">
                <a16:creationId xmlns:a16="http://schemas.microsoft.com/office/drawing/2014/main" id="{7B4B88B8-5C3C-1093-CAE3-413EA457E5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923" y="6882268"/>
            <a:ext cx="1408369" cy="1166893"/>
          </a:xfrm>
          <a:prstGeom prst="rect">
            <a:avLst/>
          </a:prstGeom>
        </p:spPr>
      </p:pic>
      <p:pic>
        <p:nvPicPr>
          <p:cNvPr id="15" name="Imagem 14" descr="Desenho de um cachorro&#10;&#10;Descrição gerada automaticamente com confiança média">
            <a:extLst>
              <a:ext uri="{FF2B5EF4-FFF2-40B4-BE49-F238E27FC236}">
                <a16:creationId xmlns:a16="http://schemas.microsoft.com/office/drawing/2014/main" id="{65F7B49A-5455-CE0C-E37F-38FF8FF072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26" y="8312042"/>
            <a:ext cx="1122973" cy="1166893"/>
          </a:xfrm>
          <a:prstGeom prst="rect">
            <a:avLst/>
          </a:prstGeom>
        </p:spPr>
      </p:pic>
      <p:graphicFrame>
        <p:nvGraphicFramePr>
          <p:cNvPr id="17" name="Tabela 6">
            <a:extLst>
              <a:ext uri="{FF2B5EF4-FFF2-40B4-BE49-F238E27FC236}">
                <a16:creationId xmlns:a16="http://schemas.microsoft.com/office/drawing/2014/main" id="{D0673DBA-37F6-CF1D-FFD6-9640624478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657591"/>
              </p:ext>
            </p:extLst>
          </p:nvPr>
        </p:nvGraphicFramePr>
        <p:xfrm>
          <a:off x="2209201" y="1669164"/>
          <a:ext cx="2419350" cy="7725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9675">
                  <a:extLst>
                    <a:ext uri="{9D8B030D-6E8A-4147-A177-3AD203B41FA5}">
                      <a16:colId xmlns:a16="http://schemas.microsoft.com/office/drawing/2014/main" val="721811664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650814356"/>
                    </a:ext>
                  </a:extLst>
                </a:gridCol>
              </a:tblGrid>
              <a:tr h="1287660">
                <a:tc>
                  <a:txBody>
                    <a:bodyPr/>
                    <a:lstStyle/>
                    <a:p>
                      <a:pPr algn="ctr"/>
                      <a:r>
                        <a:rPr lang="pt-BR" sz="4800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4800" dirty="0"/>
                        <a:t>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006608"/>
                  </a:ext>
                </a:extLst>
              </a:tr>
              <a:tr h="1287660">
                <a:tc>
                  <a:txBody>
                    <a:bodyPr/>
                    <a:lstStyle/>
                    <a:p>
                      <a:pPr algn="ctr"/>
                      <a:r>
                        <a:rPr lang="pt-BR" sz="48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4800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70962"/>
                  </a:ext>
                </a:extLst>
              </a:tr>
              <a:tr h="1287660">
                <a:tc>
                  <a:txBody>
                    <a:bodyPr/>
                    <a:lstStyle/>
                    <a:p>
                      <a:pPr algn="ctr"/>
                      <a:r>
                        <a:rPr lang="pt-BR" sz="4800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4800" dirty="0"/>
                        <a:t>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273092"/>
                  </a:ext>
                </a:extLst>
              </a:tr>
              <a:tr h="1287660">
                <a:tc>
                  <a:txBody>
                    <a:bodyPr/>
                    <a:lstStyle/>
                    <a:p>
                      <a:pPr algn="ctr"/>
                      <a:r>
                        <a:rPr lang="pt-BR" sz="4800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4800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7191447"/>
                  </a:ext>
                </a:extLst>
              </a:tr>
              <a:tr h="1287660">
                <a:tc>
                  <a:txBody>
                    <a:bodyPr/>
                    <a:lstStyle/>
                    <a:p>
                      <a:pPr algn="ctr"/>
                      <a:r>
                        <a:rPr lang="pt-BR" sz="4800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4800" dirty="0"/>
                        <a:t>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14922"/>
                  </a:ext>
                </a:extLst>
              </a:tr>
              <a:tr h="1287660">
                <a:tc>
                  <a:txBody>
                    <a:bodyPr/>
                    <a:lstStyle/>
                    <a:p>
                      <a:pPr algn="ctr"/>
                      <a:r>
                        <a:rPr lang="pt-BR" sz="4800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4800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839051"/>
                  </a:ext>
                </a:extLst>
              </a:tr>
            </a:tbl>
          </a:graphicData>
        </a:graphic>
      </p:graphicFrame>
      <p:sp>
        <p:nvSpPr>
          <p:cNvPr id="19" name="CaixaDeTexto 18">
            <a:extLst>
              <a:ext uri="{FF2B5EF4-FFF2-40B4-BE49-F238E27FC236}">
                <a16:creationId xmlns:a16="http://schemas.microsoft.com/office/drawing/2014/main" id="{6F7D0BEF-D7C5-35A4-5F18-007E32C90531}"/>
              </a:ext>
            </a:extLst>
          </p:cNvPr>
          <p:cNvSpPr txBox="1"/>
          <p:nvPr/>
        </p:nvSpPr>
        <p:spPr>
          <a:xfrm>
            <a:off x="917361" y="758965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DATA:_________________/___________________/_____________________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243889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" y="510879"/>
            <a:ext cx="6642847" cy="928743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087C486-8FA6-D9B0-6D2E-586E649D0D6E}"/>
              </a:ext>
            </a:extLst>
          </p:cNvPr>
          <p:cNvSpPr txBox="1"/>
          <p:nvPr/>
        </p:nvSpPr>
        <p:spPr>
          <a:xfrm>
            <a:off x="951588" y="1366354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ALUNO (A):________________________________________________________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DD1B59E3-28A0-1ED4-F1B5-C21896150F59}"/>
              </a:ext>
            </a:extLst>
          </p:cNvPr>
          <p:cNvSpPr txBox="1"/>
          <p:nvPr/>
        </p:nvSpPr>
        <p:spPr>
          <a:xfrm>
            <a:off x="1399191" y="2061757"/>
            <a:ext cx="5188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hiller" panose="04020404031007020602" pitchFamily="82" charset="0"/>
                <a:cs typeface="Dreaming Outloud Script Pro" panose="020B0604020202020204" pitchFamily="66" charset="0"/>
              </a:rPr>
              <a:t>LIGUE   CADA   DESENHO   A  SUA   LETRA   INICIAL:</a:t>
            </a:r>
          </a:p>
          <a:p>
            <a:endParaRPr lang="pt-BR" sz="1400" dirty="0">
              <a:latin typeface="Chiller" panose="04020404031007020602" pitchFamily="82" charset="0"/>
              <a:cs typeface="Dreaming Outloud Script Pro" panose="020B0604020202020204" pitchFamily="66" charset="0"/>
            </a:endParaRPr>
          </a:p>
        </p:txBody>
      </p:sp>
      <p:pic>
        <p:nvPicPr>
          <p:cNvPr id="8" name="Imagem 7" descr="Diagrama de Venn&#10;&#10;Descrição gerada automaticamente com confiança baixa">
            <a:extLst>
              <a:ext uri="{FF2B5EF4-FFF2-40B4-BE49-F238E27FC236}">
                <a16:creationId xmlns:a16="http://schemas.microsoft.com/office/drawing/2014/main" id="{39E6F5BB-B282-F17A-A728-CA35C1227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04" y="4788031"/>
            <a:ext cx="1156297" cy="1156297"/>
          </a:xfrm>
          <a:prstGeom prst="rect">
            <a:avLst/>
          </a:prstGeom>
        </p:spPr>
      </p:pic>
      <p:pic>
        <p:nvPicPr>
          <p:cNvPr id="12" name="Imagem 11" descr="Uma imagem contendo Forma&#10;&#10;Descrição gerada automaticamente">
            <a:extLst>
              <a:ext uri="{FF2B5EF4-FFF2-40B4-BE49-F238E27FC236}">
                <a16:creationId xmlns:a16="http://schemas.microsoft.com/office/drawing/2014/main" id="{94B0D6E5-F70C-F7BA-D7A2-BFE1F46D5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42" y="6401484"/>
            <a:ext cx="1082215" cy="1033496"/>
          </a:xfrm>
          <a:prstGeom prst="rect">
            <a:avLst/>
          </a:prstGeom>
        </p:spPr>
      </p:pic>
      <p:pic>
        <p:nvPicPr>
          <p:cNvPr id="18" name="Imagem 17" descr="Ícone&#10;&#10;Descrição gerada automaticamente">
            <a:extLst>
              <a:ext uri="{FF2B5EF4-FFF2-40B4-BE49-F238E27FC236}">
                <a16:creationId xmlns:a16="http://schemas.microsoft.com/office/drawing/2014/main" id="{659D6D10-4259-2F2B-F253-D87882F219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889" y="3108204"/>
            <a:ext cx="1475078" cy="982782"/>
          </a:xfrm>
          <a:prstGeom prst="rect">
            <a:avLst/>
          </a:prstGeom>
        </p:spPr>
      </p:pic>
      <p:pic>
        <p:nvPicPr>
          <p:cNvPr id="22" name="Imagem 21" descr="Desenho de um cachorro&#10;&#10;Descrição gerada automaticamente com confiança média">
            <a:extLst>
              <a:ext uri="{FF2B5EF4-FFF2-40B4-BE49-F238E27FC236}">
                <a16:creationId xmlns:a16="http://schemas.microsoft.com/office/drawing/2014/main" id="{19AC1662-1D4D-119C-EB65-B46A151A9B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18" y="4833756"/>
            <a:ext cx="1536600" cy="1156297"/>
          </a:xfrm>
          <a:prstGeom prst="rect">
            <a:avLst/>
          </a:prstGeom>
        </p:spPr>
      </p:pic>
      <p:pic>
        <p:nvPicPr>
          <p:cNvPr id="28" name="Imagem 27" descr="Ícone&#10;&#10;Descrição gerada automaticamente">
            <a:extLst>
              <a:ext uri="{FF2B5EF4-FFF2-40B4-BE49-F238E27FC236}">
                <a16:creationId xmlns:a16="http://schemas.microsoft.com/office/drawing/2014/main" id="{E29FAB1F-082C-FE4F-337F-E1FFF0B50A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504" y="6320572"/>
            <a:ext cx="1462913" cy="1033496"/>
          </a:xfrm>
          <a:prstGeom prst="rect">
            <a:avLst/>
          </a:prstGeom>
        </p:spPr>
      </p:pic>
      <p:pic>
        <p:nvPicPr>
          <p:cNvPr id="30" name="Imagem 29" descr="Ícone&#10;&#10;Descrição gerada automaticamente com confiança baixa">
            <a:extLst>
              <a:ext uri="{FF2B5EF4-FFF2-40B4-BE49-F238E27FC236}">
                <a16:creationId xmlns:a16="http://schemas.microsoft.com/office/drawing/2014/main" id="{53EE15D7-5D01-818C-9D5D-2F1CAFB521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29" y="2906301"/>
            <a:ext cx="1152370" cy="1239081"/>
          </a:xfrm>
          <a:prstGeom prst="rect">
            <a:avLst/>
          </a:prstGeom>
        </p:spPr>
      </p:pic>
      <p:pic>
        <p:nvPicPr>
          <p:cNvPr id="33" name="Imagem 32" descr="Desenho preto e branco&#10;&#10;Descrição gerada automaticamente com confiança baixa">
            <a:extLst>
              <a:ext uri="{FF2B5EF4-FFF2-40B4-BE49-F238E27FC236}">
                <a16:creationId xmlns:a16="http://schemas.microsoft.com/office/drawing/2014/main" id="{42361BD5-4D5D-2B2B-5EA3-9DBDC0321B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348" y="7758666"/>
            <a:ext cx="1249069" cy="1282318"/>
          </a:xfrm>
          <a:prstGeom prst="rect">
            <a:avLst/>
          </a:prstGeom>
        </p:spPr>
      </p:pic>
      <p:pic>
        <p:nvPicPr>
          <p:cNvPr id="50" name="Imagem 49" descr="Desenho de um cachorro&#10;&#10;Descrição gerada automaticamente">
            <a:extLst>
              <a:ext uri="{FF2B5EF4-FFF2-40B4-BE49-F238E27FC236}">
                <a16:creationId xmlns:a16="http://schemas.microsoft.com/office/drawing/2014/main" id="{367DA1BE-D034-AD0C-F792-9B9C60B928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59" y="7798379"/>
            <a:ext cx="1189183" cy="1168526"/>
          </a:xfrm>
          <a:prstGeom prst="rect">
            <a:avLst/>
          </a:prstGeom>
        </p:spPr>
      </p:pic>
      <p:graphicFrame>
        <p:nvGraphicFramePr>
          <p:cNvPr id="2" name="Tabela 6">
            <a:extLst>
              <a:ext uri="{FF2B5EF4-FFF2-40B4-BE49-F238E27FC236}">
                <a16:creationId xmlns:a16="http://schemas.microsoft.com/office/drawing/2014/main" id="{24B1DBAC-3254-AB3B-5A98-694964E828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627427"/>
              </p:ext>
            </p:extLst>
          </p:nvPr>
        </p:nvGraphicFramePr>
        <p:xfrm>
          <a:off x="2196629" y="2967904"/>
          <a:ext cx="2419350" cy="57517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9675">
                  <a:extLst>
                    <a:ext uri="{9D8B030D-6E8A-4147-A177-3AD203B41FA5}">
                      <a16:colId xmlns:a16="http://schemas.microsoft.com/office/drawing/2014/main" val="721811664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650814356"/>
                    </a:ext>
                  </a:extLst>
                </a:gridCol>
              </a:tblGrid>
              <a:tr h="1437927">
                <a:tc>
                  <a:txBody>
                    <a:bodyPr/>
                    <a:lstStyle/>
                    <a:p>
                      <a:pPr algn="ctr"/>
                      <a:r>
                        <a:rPr lang="pt-BR" sz="48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4800" dirty="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006608"/>
                  </a:ext>
                </a:extLst>
              </a:tr>
              <a:tr h="1437927">
                <a:tc>
                  <a:txBody>
                    <a:bodyPr/>
                    <a:lstStyle/>
                    <a:p>
                      <a:pPr algn="ctr"/>
                      <a:r>
                        <a:rPr lang="pt-BR" sz="4800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4800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70962"/>
                  </a:ext>
                </a:extLst>
              </a:tr>
              <a:tr h="1437927">
                <a:tc>
                  <a:txBody>
                    <a:bodyPr/>
                    <a:lstStyle/>
                    <a:p>
                      <a:pPr algn="ctr"/>
                      <a:r>
                        <a:rPr lang="pt-BR" sz="4800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4800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273092"/>
                  </a:ext>
                </a:extLst>
              </a:tr>
              <a:tr h="1437927">
                <a:tc>
                  <a:txBody>
                    <a:bodyPr/>
                    <a:lstStyle/>
                    <a:p>
                      <a:pPr algn="ctr"/>
                      <a:r>
                        <a:rPr lang="pt-BR" sz="4800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4800" dirty="0"/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7191447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58EE0EB2-EF95-0EBD-1873-079E7911E748}"/>
              </a:ext>
            </a:extLst>
          </p:cNvPr>
          <p:cNvSpPr txBox="1"/>
          <p:nvPr/>
        </p:nvSpPr>
        <p:spPr>
          <a:xfrm>
            <a:off x="951588" y="1025658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DATA:_________________/___________________/_____________________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64007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515470"/>
            <a:ext cx="6642847" cy="928743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087C486-8FA6-D9B0-6D2E-586E649D0D6E}"/>
              </a:ext>
            </a:extLst>
          </p:cNvPr>
          <p:cNvSpPr txBox="1"/>
          <p:nvPr/>
        </p:nvSpPr>
        <p:spPr>
          <a:xfrm>
            <a:off x="919749" y="827345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ALUNO (A):________________________________________________________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8D1D412-90D5-51D1-8396-08734712DD1B}"/>
              </a:ext>
            </a:extLst>
          </p:cNvPr>
          <p:cNvSpPr txBox="1"/>
          <p:nvPr/>
        </p:nvSpPr>
        <p:spPr>
          <a:xfrm>
            <a:off x="919749" y="605529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DATA:_________________/___________________/_____________________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CBE2B3D-2AD6-36F5-D87A-182BA3809E16}"/>
              </a:ext>
            </a:extLst>
          </p:cNvPr>
          <p:cNvSpPr/>
          <p:nvPr/>
        </p:nvSpPr>
        <p:spPr>
          <a:xfrm>
            <a:off x="247183" y="1549035"/>
            <a:ext cx="11208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 </a:t>
            </a:r>
            <a:r>
              <a:rPr lang="pt-BR" sz="5400" b="1" cap="none" spc="5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</a:t>
            </a:r>
            <a:endParaRPr lang="pt-BR" sz="5400" b="1" cap="none" spc="50" dirty="0">
              <a:ln w="9525" cmpd="sng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7387872-9722-0865-970F-168FA4C35392}"/>
              </a:ext>
            </a:extLst>
          </p:cNvPr>
          <p:cNvSpPr/>
          <p:nvPr/>
        </p:nvSpPr>
        <p:spPr>
          <a:xfrm>
            <a:off x="2629303" y="1549035"/>
            <a:ext cx="10182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 </a:t>
            </a:r>
            <a:r>
              <a:rPr lang="pt-BR" sz="5400" b="1" cap="none" spc="5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</a:t>
            </a:r>
            <a:endParaRPr lang="pt-BR" sz="5400" b="1" cap="none" spc="50" dirty="0">
              <a:ln w="9525" cmpd="sng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A7BB315-B291-F1EC-EB47-51386E9EA42A}"/>
              </a:ext>
            </a:extLst>
          </p:cNvPr>
          <p:cNvSpPr/>
          <p:nvPr/>
        </p:nvSpPr>
        <p:spPr>
          <a:xfrm>
            <a:off x="4627968" y="1529810"/>
            <a:ext cx="11689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 </a:t>
            </a:r>
            <a:r>
              <a:rPr lang="pt-BR" sz="5400" b="1" cap="none" spc="5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</a:t>
            </a:r>
            <a:endParaRPr lang="pt-BR" sz="5400" b="1" cap="none" spc="50" dirty="0">
              <a:ln w="9525" cmpd="sng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14ECB7E-D6E7-AFF9-E807-733DEA404C92}"/>
              </a:ext>
            </a:extLst>
          </p:cNvPr>
          <p:cNvSpPr/>
          <p:nvPr/>
        </p:nvSpPr>
        <p:spPr>
          <a:xfrm>
            <a:off x="269923" y="2546726"/>
            <a:ext cx="8980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</a:t>
            </a:r>
            <a:r>
              <a:rPr lang="pt-BR" sz="5400" b="1" cap="none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pt-BR" sz="5400" b="1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</a:t>
            </a:r>
            <a:endParaRPr lang="pt-BR" sz="5400" b="1" cap="none" spc="50" dirty="0">
              <a:ln w="9525" cmpd="sng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BA6483B-F8E7-F01E-FF7E-F4D8148B336A}"/>
              </a:ext>
            </a:extLst>
          </p:cNvPr>
          <p:cNvSpPr/>
          <p:nvPr/>
        </p:nvSpPr>
        <p:spPr>
          <a:xfrm>
            <a:off x="2478622" y="2546726"/>
            <a:ext cx="11304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G g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56DC4D0-CA2C-653A-7DB7-D8EF0513B463}"/>
              </a:ext>
            </a:extLst>
          </p:cNvPr>
          <p:cNvSpPr/>
          <p:nvPr/>
        </p:nvSpPr>
        <p:spPr>
          <a:xfrm>
            <a:off x="4667283" y="2546726"/>
            <a:ext cx="11705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 h</a:t>
            </a:r>
            <a:endParaRPr lang="pt-BR" sz="5400" b="1" cap="none" spc="50" dirty="0">
              <a:ln w="9525" cmpd="sng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789C680-45A1-B726-AA44-5F713FE15E79}"/>
              </a:ext>
            </a:extLst>
          </p:cNvPr>
          <p:cNvSpPr/>
          <p:nvPr/>
        </p:nvSpPr>
        <p:spPr>
          <a:xfrm>
            <a:off x="335647" y="3691831"/>
            <a:ext cx="7665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J </a:t>
            </a:r>
            <a:r>
              <a:rPr lang="pt-BR" sz="5400" b="1" spc="5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j</a:t>
            </a:r>
            <a:endParaRPr lang="pt-BR" sz="5400" b="1" cap="none" spc="50" dirty="0">
              <a:ln w="9525" cmpd="sng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F851C63A-FC69-BC09-5EA7-AEE8B007B13F}"/>
              </a:ext>
            </a:extLst>
          </p:cNvPr>
          <p:cNvSpPr/>
          <p:nvPr/>
        </p:nvSpPr>
        <p:spPr>
          <a:xfrm>
            <a:off x="2508278" y="3691831"/>
            <a:ext cx="1071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 </a:t>
            </a:r>
            <a:r>
              <a:rPr lang="pt-BR" sz="5400" b="1" cap="none" spc="5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</a:t>
            </a:r>
            <a:endParaRPr lang="pt-BR" sz="5400" b="1" cap="none" spc="50" dirty="0">
              <a:ln w="9525" cmpd="sng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951CF74-E544-381E-29A5-5F4F6A8FB635}"/>
              </a:ext>
            </a:extLst>
          </p:cNvPr>
          <p:cNvSpPr/>
          <p:nvPr/>
        </p:nvSpPr>
        <p:spPr>
          <a:xfrm>
            <a:off x="4840408" y="3691831"/>
            <a:ext cx="8242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 </a:t>
            </a:r>
            <a:r>
              <a:rPr lang="pt-BR" sz="5400" b="1" spc="5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</a:t>
            </a:r>
            <a:endParaRPr lang="pt-BR" sz="5400" b="1" cap="none" spc="50" dirty="0">
              <a:ln w="9525" cmpd="sng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32019144-5699-3E23-4EE6-ABDAEAA41101}"/>
              </a:ext>
            </a:extLst>
          </p:cNvPr>
          <p:cNvSpPr/>
          <p:nvPr/>
        </p:nvSpPr>
        <p:spPr>
          <a:xfrm>
            <a:off x="159140" y="4886516"/>
            <a:ext cx="15295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 </a:t>
            </a:r>
            <a:r>
              <a:rPr lang="pt-BR" sz="5400" b="1" spc="5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</a:t>
            </a:r>
            <a:endParaRPr lang="pt-BR" sz="5400" b="1" cap="none" spc="50" dirty="0">
              <a:ln w="9525" cmpd="sng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76A44B56-D8FE-C0CB-F88A-73747760F100}"/>
              </a:ext>
            </a:extLst>
          </p:cNvPr>
          <p:cNvSpPr/>
          <p:nvPr/>
        </p:nvSpPr>
        <p:spPr>
          <a:xfrm>
            <a:off x="2377982" y="4899607"/>
            <a:ext cx="11897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 </a:t>
            </a:r>
            <a:r>
              <a:rPr lang="pt-BR" sz="5400" b="1" cap="none" spc="5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</a:t>
            </a:r>
            <a:endParaRPr lang="pt-BR" sz="5400" b="1" cap="none" spc="50" dirty="0">
              <a:ln w="9525" cmpd="sng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101FE0EF-4FE4-700C-EFB1-C900128D0813}"/>
              </a:ext>
            </a:extLst>
          </p:cNvPr>
          <p:cNvSpPr/>
          <p:nvPr/>
        </p:nvSpPr>
        <p:spPr>
          <a:xfrm>
            <a:off x="4630764" y="4899607"/>
            <a:ext cx="11015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 </a:t>
            </a:r>
            <a:r>
              <a:rPr lang="pt-BR" sz="5400" b="1" spc="5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</a:t>
            </a:r>
            <a:endParaRPr lang="pt-BR" sz="5400" b="1" cap="none" spc="50" dirty="0">
              <a:ln w="9525" cmpd="sng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17576C6F-9B83-A4DD-0F2F-5DEF6C40AEFF}"/>
              </a:ext>
            </a:extLst>
          </p:cNvPr>
          <p:cNvSpPr/>
          <p:nvPr/>
        </p:nvSpPr>
        <p:spPr>
          <a:xfrm>
            <a:off x="252567" y="6031519"/>
            <a:ext cx="12073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 </a:t>
            </a:r>
            <a:r>
              <a:rPr lang="pt-BR" sz="5400" b="1" spc="5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</a:t>
            </a:r>
            <a:endParaRPr lang="pt-BR" sz="5400" b="1" cap="none" spc="50" dirty="0">
              <a:ln w="9525" cmpd="sng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0B8526D7-3AAE-0FB2-9AAB-34982ECDBE94}"/>
              </a:ext>
            </a:extLst>
          </p:cNvPr>
          <p:cNvSpPr/>
          <p:nvPr/>
        </p:nvSpPr>
        <p:spPr>
          <a:xfrm>
            <a:off x="2324735" y="6044610"/>
            <a:ext cx="11608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  </a:t>
            </a:r>
            <a:r>
              <a:rPr lang="pt-BR" sz="5400" b="1" cap="none" spc="5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</a:t>
            </a:r>
            <a:endParaRPr lang="pt-BR" sz="5400" b="1" cap="none" spc="50" dirty="0">
              <a:ln w="9525" cmpd="sng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B5B95C87-A783-06B7-AA1B-D633063B70D2}"/>
              </a:ext>
            </a:extLst>
          </p:cNvPr>
          <p:cNvSpPr/>
          <p:nvPr/>
        </p:nvSpPr>
        <p:spPr>
          <a:xfrm>
            <a:off x="4700948" y="6044610"/>
            <a:ext cx="9637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pt-BR" sz="5400" b="1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 </a:t>
            </a:r>
            <a:r>
              <a:rPr lang="pt-BR" sz="5400" b="1" spc="5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</a:t>
            </a:r>
            <a:endParaRPr lang="pt-BR" sz="5400" b="1" cap="none" spc="50" dirty="0">
              <a:ln w="9525" cmpd="sng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205A3886-4B94-90ED-AAC2-9D0C1B177746}"/>
              </a:ext>
            </a:extLst>
          </p:cNvPr>
          <p:cNvSpPr/>
          <p:nvPr/>
        </p:nvSpPr>
        <p:spPr>
          <a:xfrm>
            <a:off x="350349" y="7280241"/>
            <a:ext cx="944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 </a:t>
            </a:r>
            <a:r>
              <a:rPr lang="pt-BR" sz="5400" b="1" spc="5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</a:t>
            </a:r>
            <a:endParaRPr lang="pt-BR" sz="5400" b="1" cap="none" spc="50" dirty="0">
              <a:ln w="9525" cmpd="sng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60C1539F-331D-0CE2-1278-92E5368A0B5D}"/>
              </a:ext>
            </a:extLst>
          </p:cNvPr>
          <p:cNvSpPr/>
          <p:nvPr/>
        </p:nvSpPr>
        <p:spPr>
          <a:xfrm>
            <a:off x="2323130" y="7293332"/>
            <a:ext cx="10967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 </a:t>
            </a:r>
            <a:r>
              <a:rPr lang="pt-BR" sz="5400" b="1" cap="none" spc="5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</a:t>
            </a:r>
            <a:endParaRPr lang="pt-BR" sz="5400" b="1" cap="none" spc="50" dirty="0">
              <a:ln w="9525" cmpd="sng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09FA9E42-BA2A-524C-82DF-78EC4DBEFF0E}"/>
              </a:ext>
            </a:extLst>
          </p:cNvPr>
          <p:cNvSpPr/>
          <p:nvPr/>
        </p:nvSpPr>
        <p:spPr>
          <a:xfrm>
            <a:off x="4210919" y="7352121"/>
            <a:ext cx="18325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pt-BR" sz="5400" b="1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 W </a:t>
            </a:r>
            <a:r>
              <a:rPr lang="pt-BR" sz="5400" b="1" spc="5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</a:t>
            </a:r>
            <a:endParaRPr lang="pt-BR" sz="5400" b="1" cap="none" spc="50" dirty="0">
              <a:ln w="9525" cmpd="sng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84C66A44-B96A-9CEB-50C6-9F5744DC9C99}"/>
              </a:ext>
            </a:extLst>
          </p:cNvPr>
          <p:cNvSpPr/>
          <p:nvPr/>
        </p:nvSpPr>
        <p:spPr>
          <a:xfrm>
            <a:off x="326306" y="8466985"/>
            <a:ext cx="1059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X </a:t>
            </a:r>
            <a:r>
              <a:rPr lang="pt-BR" sz="5400" b="1" spc="5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x</a:t>
            </a:r>
            <a:endParaRPr lang="pt-BR" sz="5400" b="1" cap="none" spc="50" dirty="0">
              <a:ln w="9525" cmpd="sng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E76EB42C-CBB5-9680-A577-9EC2019B200D}"/>
              </a:ext>
            </a:extLst>
          </p:cNvPr>
          <p:cNvSpPr/>
          <p:nvPr/>
        </p:nvSpPr>
        <p:spPr>
          <a:xfrm>
            <a:off x="2380841" y="8480076"/>
            <a:ext cx="10486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Y </a:t>
            </a:r>
            <a:r>
              <a:rPr lang="pt-BR" sz="5400" b="1" cap="none" spc="5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y</a:t>
            </a:r>
            <a:endParaRPr lang="pt-BR" sz="5400" b="1" cap="none" spc="50" dirty="0">
              <a:ln w="9525" cmpd="sng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77D27DB-27E4-F1FF-6E6E-1F3F9E64701F}"/>
              </a:ext>
            </a:extLst>
          </p:cNvPr>
          <p:cNvSpPr/>
          <p:nvPr/>
        </p:nvSpPr>
        <p:spPr>
          <a:xfrm>
            <a:off x="4696138" y="8480076"/>
            <a:ext cx="9685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pt-BR" sz="5400" b="1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Z </a:t>
            </a:r>
            <a:r>
              <a:rPr lang="pt-BR" sz="5400" b="1" spc="50" dirty="0" err="1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z</a:t>
            </a:r>
            <a:endParaRPr lang="pt-BR" sz="5400" b="1" cap="none" spc="50" dirty="0">
              <a:ln w="9525" cmpd="sng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43" name="Imagem 42" descr="Forma, Ícone&#10;&#10;Descrição gerada automaticamente">
            <a:extLst>
              <a:ext uri="{FF2B5EF4-FFF2-40B4-BE49-F238E27FC236}">
                <a16:creationId xmlns:a16="http://schemas.microsoft.com/office/drawing/2014/main" id="{F6920C84-B99E-8209-DF88-F8AB7C9D3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953" y="1628573"/>
            <a:ext cx="1046052" cy="697203"/>
          </a:xfrm>
          <a:prstGeom prst="rect">
            <a:avLst/>
          </a:prstGeom>
        </p:spPr>
      </p:pic>
      <p:pic>
        <p:nvPicPr>
          <p:cNvPr id="45" name="Imagem 44" descr="Uma imagem contendo Ícone&#10;&#10;Descrição gerada automaticamente">
            <a:extLst>
              <a:ext uri="{FF2B5EF4-FFF2-40B4-BE49-F238E27FC236}">
                <a16:creationId xmlns:a16="http://schemas.microsoft.com/office/drawing/2014/main" id="{E76D6BA6-2287-3E75-48C1-4993A8ABDF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267" y="1581559"/>
            <a:ext cx="851072" cy="777798"/>
          </a:xfrm>
          <a:prstGeom prst="rect">
            <a:avLst/>
          </a:prstGeom>
        </p:spPr>
      </p:pic>
      <p:pic>
        <p:nvPicPr>
          <p:cNvPr id="51" name="Imagem 50" descr="Forma&#10;&#10;Descrição gerada automaticamente">
            <a:extLst>
              <a:ext uri="{FF2B5EF4-FFF2-40B4-BE49-F238E27FC236}">
                <a16:creationId xmlns:a16="http://schemas.microsoft.com/office/drawing/2014/main" id="{A03CEBEF-F1F6-013C-085B-0CC3614C34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392" y="1638617"/>
            <a:ext cx="784441" cy="759596"/>
          </a:xfrm>
          <a:prstGeom prst="rect">
            <a:avLst/>
          </a:prstGeom>
        </p:spPr>
      </p:pic>
      <p:pic>
        <p:nvPicPr>
          <p:cNvPr id="54" name="Imagem 53" descr="Ícone&#10;&#10;Descrição gerada automaticamente">
            <a:extLst>
              <a:ext uri="{FF2B5EF4-FFF2-40B4-BE49-F238E27FC236}">
                <a16:creationId xmlns:a16="http://schemas.microsoft.com/office/drawing/2014/main" id="{D1745C85-325F-C1FC-A76C-2CC03C7AFD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811" y="2356232"/>
            <a:ext cx="882793" cy="1078962"/>
          </a:xfrm>
          <a:prstGeom prst="rect">
            <a:avLst/>
          </a:prstGeom>
        </p:spPr>
      </p:pic>
      <p:pic>
        <p:nvPicPr>
          <p:cNvPr id="56" name="Imagem 55" descr="Forma, Retângulo&#10;&#10;Descrição gerada automaticamente">
            <a:extLst>
              <a:ext uri="{FF2B5EF4-FFF2-40B4-BE49-F238E27FC236}">
                <a16:creationId xmlns:a16="http://schemas.microsoft.com/office/drawing/2014/main" id="{5DAE6D7E-1A7E-7018-5694-E813E8FE2D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812" y="2438871"/>
            <a:ext cx="824265" cy="955345"/>
          </a:xfrm>
          <a:prstGeom prst="rect">
            <a:avLst/>
          </a:prstGeom>
        </p:spPr>
      </p:pic>
      <p:pic>
        <p:nvPicPr>
          <p:cNvPr id="58" name="Imagem 57" descr="Desenho do rosto de uma pessoa&#10;&#10;Descrição gerada automaticamente com confiança baixa">
            <a:extLst>
              <a:ext uri="{FF2B5EF4-FFF2-40B4-BE49-F238E27FC236}">
                <a16:creationId xmlns:a16="http://schemas.microsoft.com/office/drawing/2014/main" id="{23F3662B-30AD-FF31-A8C8-AC14E02080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26" y="3591871"/>
            <a:ext cx="1074777" cy="820264"/>
          </a:xfrm>
          <a:prstGeom prst="rect">
            <a:avLst/>
          </a:prstGeom>
        </p:spPr>
      </p:pic>
      <p:pic>
        <p:nvPicPr>
          <p:cNvPr id="60" name="Imagem 59" descr="Uma imagem contendo Logotipo&#10;&#10;Descrição gerada automaticamente">
            <a:extLst>
              <a:ext uri="{FF2B5EF4-FFF2-40B4-BE49-F238E27FC236}">
                <a16:creationId xmlns:a16="http://schemas.microsoft.com/office/drawing/2014/main" id="{E551F6CA-0999-4B4C-8340-2570B935E9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78" y="3583452"/>
            <a:ext cx="640165" cy="916420"/>
          </a:xfrm>
          <a:prstGeom prst="rect">
            <a:avLst/>
          </a:prstGeom>
        </p:spPr>
      </p:pic>
      <p:pic>
        <p:nvPicPr>
          <p:cNvPr id="62" name="Imagem 61" descr="Ícone&#10;&#10;Descrição gerada automaticamente">
            <a:extLst>
              <a:ext uri="{FF2B5EF4-FFF2-40B4-BE49-F238E27FC236}">
                <a16:creationId xmlns:a16="http://schemas.microsoft.com/office/drawing/2014/main" id="{DB87C74E-D643-EE86-16CF-A885F9A10E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511" y="4619962"/>
            <a:ext cx="882794" cy="1058253"/>
          </a:xfrm>
          <a:prstGeom prst="rect">
            <a:avLst/>
          </a:prstGeom>
        </p:spPr>
      </p:pic>
      <p:pic>
        <p:nvPicPr>
          <p:cNvPr id="64" name="Imagem 63" descr="Desenho preto e branco&#10;&#10;Descrição gerada automaticamente com confiança média">
            <a:extLst>
              <a:ext uri="{FF2B5EF4-FFF2-40B4-BE49-F238E27FC236}">
                <a16:creationId xmlns:a16="http://schemas.microsoft.com/office/drawing/2014/main" id="{06D29CFA-63EC-6FF4-BE6B-F62A2E4B8A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060" y="4714575"/>
            <a:ext cx="889737" cy="923330"/>
          </a:xfrm>
          <a:prstGeom prst="rect">
            <a:avLst/>
          </a:prstGeom>
        </p:spPr>
      </p:pic>
      <p:pic>
        <p:nvPicPr>
          <p:cNvPr id="66" name="Imagem 65" descr="Logotipo&#10;&#10;Descrição gerada automaticamente">
            <a:extLst>
              <a:ext uri="{FF2B5EF4-FFF2-40B4-BE49-F238E27FC236}">
                <a16:creationId xmlns:a16="http://schemas.microsoft.com/office/drawing/2014/main" id="{30B48384-2930-B38F-B5B4-CD449F6B48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085" y="4782603"/>
            <a:ext cx="1271707" cy="947452"/>
          </a:xfrm>
          <a:prstGeom prst="rect">
            <a:avLst/>
          </a:prstGeom>
        </p:spPr>
      </p:pic>
      <p:pic>
        <p:nvPicPr>
          <p:cNvPr id="68" name="Imagem 67" descr="Ícone&#10;&#10;Descrição gerada automaticamente">
            <a:extLst>
              <a:ext uri="{FF2B5EF4-FFF2-40B4-BE49-F238E27FC236}">
                <a16:creationId xmlns:a16="http://schemas.microsoft.com/office/drawing/2014/main" id="{88090B33-E10F-9D14-B30C-3F41C369E1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59" y="7096652"/>
            <a:ext cx="683886" cy="1024446"/>
          </a:xfrm>
          <a:prstGeom prst="rect">
            <a:avLst/>
          </a:prstGeom>
        </p:spPr>
      </p:pic>
      <p:pic>
        <p:nvPicPr>
          <p:cNvPr id="70" name="Imagem 69" descr="Desenho de animal&#10;&#10;Descrição gerada automaticamente com confiança média">
            <a:extLst>
              <a:ext uri="{FF2B5EF4-FFF2-40B4-BE49-F238E27FC236}">
                <a16:creationId xmlns:a16="http://schemas.microsoft.com/office/drawing/2014/main" id="{9546C58F-7D1E-2D6A-4413-A3A58C31232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7040547"/>
            <a:ext cx="835993" cy="1090578"/>
          </a:xfrm>
          <a:prstGeom prst="rect">
            <a:avLst/>
          </a:prstGeom>
        </p:spPr>
      </p:pic>
      <p:pic>
        <p:nvPicPr>
          <p:cNvPr id="72" name="Imagem 71" descr="Forma, Círculo&#10;&#10;Descrição gerada automaticamente">
            <a:extLst>
              <a:ext uri="{FF2B5EF4-FFF2-40B4-BE49-F238E27FC236}">
                <a16:creationId xmlns:a16="http://schemas.microsoft.com/office/drawing/2014/main" id="{AA8C26D9-D5B9-7391-1DB5-21CC4200FF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521" y="8275451"/>
            <a:ext cx="835059" cy="1085810"/>
          </a:xfrm>
          <a:prstGeom prst="rect">
            <a:avLst/>
          </a:prstGeom>
        </p:spPr>
      </p:pic>
      <p:pic>
        <p:nvPicPr>
          <p:cNvPr id="13" name="Imagem 12" descr="Forma&#10;&#10;Descrição gerada automaticamente com confiança média">
            <a:extLst>
              <a:ext uri="{FF2B5EF4-FFF2-40B4-BE49-F238E27FC236}">
                <a16:creationId xmlns:a16="http://schemas.microsoft.com/office/drawing/2014/main" id="{29A16B13-78C1-1D3E-49E3-C467723B6BD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18" y="3573647"/>
            <a:ext cx="971450" cy="987498"/>
          </a:xfrm>
          <a:prstGeom prst="rect">
            <a:avLst/>
          </a:prstGeom>
        </p:spPr>
      </p:pic>
      <p:pic>
        <p:nvPicPr>
          <p:cNvPr id="14" name="Imagem 13" descr="Ícone&#10;&#10;Descrição gerada automaticamente">
            <a:extLst>
              <a:ext uri="{FF2B5EF4-FFF2-40B4-BE49-F238E27FC236}">
                <a16:creationId xmlns:a16="http://schemas.microsoft.com/office/drawing/2014/main" id="{29E79948-195F-7624-93A5-7522F77577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073" y="6145929"/>
            <a:ext cx="696016" cy="725297"/>
          </a:xfrm>
          <a:prstGeom prst="rect">
            <a:avLst/>
          </a:prstGeom>
        </p:spPr>
      </p:pic>
      <p:pic>
        <p:nvPicPr>
          <p:cNvPr id="15" name="Imagem 14" descr="Forma&#10;&#10;Descrição gerada automaticamente">
            <a:extLst>
              <a:ext uri="{FF2B5EF4-FFF2-40B4-BE49-F238E27FC236}">
                <a16:creationId xmlns:a16="http://schemas.microsoft.com/office/drawing/2014/main" id="{1FB5788E-1B7C-09B0-4979-EC75D7ABCC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48" y="6136901"/>
            <a:ext cx="769241" cy="671409"/>
          </a:xfrm>
          <a:prstGeom prst="rect">
            <a:avLst/>
          </a:prstGeom>
        </p:spPr>
      </p:pic>
      <p:pic>
        <p:nvPicPr>
          <p:cNvPr id="19" name="Imagem 18" descr="Ícone&#10;&#10;Descrição gerada automaticamente">
            <a:extLst>
              <a:ext uri="{FF2B5EF4-FFF2-40B4-BE49-F238E27FC236}">
                <a16:creationId xmlns:a16="http://schemas.microsoft.com/office/drawing/2014/main" id="{5B7A8DC7-5501-38DC-0C26-B2A08725D40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959" y="6064360"/>
            <a:ext cx="803860" cy="775045"/>
          </a:xfrm>
          <a:prstGeom prst="rect">
            <a:avLst/>
          </a:prstGeom>
        </p:spPr>
      </p:pic>
      <p:pic>
        <p:nvPicPr>
          <p:cNvPr id="20" name="Imagem 19" descr="Ícone, Círculo&#10;&#10;Descrição gerada automaticamente">
            <a:extLst>
              <a:ext uri="{FF2B5EF4-FFF2-40B4-BE49-F238E27FC236}">
                <a16:creationId xmlns:a16="http://schemas.microsoft.com/office/drawing/2014/main" id="{42AB285E-A24B-B208-C445-54299228747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874" y="7227132"/>
            <a:ext cx="719208" cy="930354"/>
          </a:xfrm>
          <a:prstGeom prst="rect">
            <a:avLst/>
          </a:prstGeom>
        </p:spPr>
      </p:pic>
      <p:pic>
        <p:nvPicPr>
          <p:cNvPr id="21" name="Imagem 20" descr="Ícone&#10;&#10;Descrição gerada automaticamente">
            <a:extLst>
              <a:ext uri="{FF2B5EF4-FFF2-40B4-BE49-F238E27FC236}">
                <a16:creationId xmlns:a16="http://schemas.microsoft.com/office/drawing/2014/main" id="{BF9EE06A-F802-8B5D-2BC3-C391A340420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7296">
            <a:off x="1371609" y="8472434"/>
            <a:ext cx="801695" cy="830344"/>
          </a:xfrm>
          <a:prstGeom prst="rect">
            <a:avLst/>
          </a:prstGeom>
        </p:spPr>
      </p:pic>
      <p:pic>
        <p:nvPicPr>
          <p:cNvPr id="22" name="Imagem 21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2D3B562F-29DF-77FA-F23F-3BB8734D141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834" y="8577942"/>
            <a:ext cx="934688" cy="733007"/>
          </a:xfrm>
          <a:prstGeom prst="rect">
            <a:avLst/>
          </a:prstGeom>
        </p:spPr>
      </p:pic>
      <p:pic>
        <p:nvPicPr>
          <p:cNvPr id="23" name="Imagem 22" descr="Imagem em preto e branco&#10;&#10;Descrição gerada automaticamente">
            <a:extLst>
              <a:ext uri="{FF2B5EF4-FFF2-40B4-BE49-F238E27FC236}">
                <a16:creationId xmlns:a16="http://schemas.microsoft.com/office/drawing/2014/main" id="{512D878B-DD92-6213-6D1F-10E52320BF1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7499">
            <a:off x="3727011" y="2521680"/>
            <a:ext cx="311520" cy="919874"/>
          </a:xfrm>
          <a:prstGeom prst="rect">
            <a:avLst/>
          </a:prstGeom>
        </p:spPr>
      </p:pic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09B0294C-BD90-9F14-40C6-5164C138CB4B}"/>
              </a:ext>
            </a:extLst>
          </p:cNvPr>
          <p:cNvCxnSpPr/>
          <p:nvPr/>
        </p:nvCxnSpPr>
        <p:spPr>
          <a:xfrm>
            <a:off x="159140" y="2322783"/>
            <a:ext cx="6519352" cy="870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B44763AE-3933-7781-3EAD-BAFA4CE29A93}"/>
              </a:ext>
            </a:extLst>
          </p:cNvPr>
          <p:cNvCxnSpPr/>
          <p:nvPr/>
        </p:nvCxnSpPr>
        <p:spPr>
          <a:xfrm>
            <a:off x="196217" y="3431315"/>
            <a:ext cx="6519352" cy="870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D4E9679A-A2D2-6A1C-5724-2E0656D694D3}"/>
              </a:ext>
            </a:extLst>
          </p:cNvPr>
          <p:cNvCxnSpPr/>
          <p:nvPr/>
        </p:nvCxnSpPr>
        <p:spPr>
          <a:xfrm>
            <a:off x="189215" y="4528898"/>
            <a:ext cx="6519352" cy="870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0ADBCD56-3E51-8650-B43A-1BB5547A3CFB}"/>
              </a:ext>
            </a:extLst>
          </p:cNvPr>
          <p:cNvCxnSpPr/>
          <p:nvPr/>
        </p:nvCxnSpPr>
        <p:spPr>
          <a:xfrm>
            <a:off x="166239" y="5700494"/>
            <a:ext cx="6519352" cy="870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CD3E0AAC-A8B5-4072-723E-C5AB315BD82B}"/>
              </a:ext>
            </a:extLst>
          </p:cNvPr>
          <p:cNvCxnSpPr/>
          <p:nvPr/>
        </p:nvCxnSpPr>
        <p:spPr>
          <a:xfrm>
            <a:off x="144201" y="6935398"/>
            <a:ext cx="6519352" cy="870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17A15F5F-E376-EF4F-2A86-1712B10FD482}"/>
              </a:ext>
            </a:extLst>
          </p:cNvPr>
          <p:cNvCxnSpPr/>
          <p:nvPr/>
        </p:nvCxnSpPr>
        <p:spPr>
          <a:xfrm>
            <a:off x="215837" y="8128193"/>
            <a:ext cx="6519352" cy="870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8470F4A7-E482-F65A-D6B0-089FFABA7C10}"/>
              </a:ext>
            </a:extLst>
          </p:cNvPr>
          <p:cNvCxnSpPr/>
          <p:nvPr/>
        </p:nvCxnSpPr>
        <p:spPr>
          <a:xfrm>
            <a:off x="287473" y="9320988"/>
            <a:ext cx="6519352" cy="870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Conector reto 45">
            <a:extLst>
              <a:ext uri="{FF2B5EF4-FFF2-40B4-BE49-F238E27FC236}">
                <a16:creationId xmlns:a16="http://schemas.microsoft.com/office/drawing/2014/main" id="{29C0DDEC-8E60-C7E9-245C-2F8180E78C95}"/>
              </a:ext>
            </a:extLst>
          </p:cNvPr>
          <p:cNvCxnSpPr>
            <a:cxnSpLocks/>
          </p:cNvCxnSpPr>
          <p:nvPr/>
        </p:nvCxnSpPr>
        <p:spPr>
          <a:xfrm flipH="1">
            <a:off x="2299981" y="1552505"/>
            <a:ext cx="78001" cy="78087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0D1591FF-2A1B-CA3F-BE21-4ED5A1057FB5}"/>
              </a:ext>
            </a:extLst>
          </p:cNvPr>
          <p:cNvCxnSpPr>
            <a:cxnSpLocks/>
          </p:cNvCxnSpPr>
          <p:nvPr/>
        </p:nvCxnSpPr>
        <p:spPr>
          <a:xfrm flipH="1">
            <a:off x="4575322" y="1581559"/>
            <a:ext cx="78001" cy="78087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Conector reto 49">
            <a:extLst>
              <a:ext uri="{FF2B5EF4-FFF2-40B4-BE49-F238E27FC236}">
                <a16:creationId xmlns:a16="http://schemas.microsoft.com/office/drawing/2014/main" id="{120FF1A0-BB65-E6C1-0F16-1419EF9BDF68}"/>
              </a:ext>
            </a:extLst>
          </p:cNvPr>
          <p:cNvCxnSpPr/>
          <p:nvPr/>
        </p:nvCxnSpPr>
        <p:spPr>
          <a:xfrm>
            <a:off x="254186" y="1501997"/>
            <a:ext cx="6519352" cy="870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tângulo 23">
            <a:extLst>
              <a:ext uri="{FF2B5EF4-FFF2-40B4-BE49-F238E27FC236}">
                <a16:creationId xmlns:a16="http://schemas.microsoft.com/office/drawing/2014/main" id="{FCAB690B-6261-671A-AD8F-8CD6198BF4F4}"/>
              </a:ext>
            </a:extLst>
          </p:cNvPr>
          <p:cNvSpPr/>
          <p:nvPr/>
        </p:nvSpPr>
        <p:spPr>
          <a:xfrm>
            <a:off x="196217" y="641701"/>
            <a:ext cx="723532" cy="8076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DD1B59E3-28A0-1ED4-F1B5-C21896150F59}"/>
              </a:ext>
            </a:extLst>
          </p:cNvPr>
          <p:cNvSpPr txBox="1"/>
          <p:nvPr/>
        </p:nvSpPr>
        <p:spPr>
          <a:xfrm>
            <a:off x="166940" y="1036546"/>
            <a:ext cx="6905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entSchbkCyrill BT" panose="02040603050705020303" pitchFamily="18" charset="-52"/>
                <a:cs typeface="Dreaming Outloud Script Pro" panose="020B0604020202020204" pitchFamily="66" charset="0"/>
              </a:rPr>
              <a:t>1- PINTE   DE  VERMELHO  AS  CONSOANTES   MAIÚSCULAS  E  DE  VERDE  AS  CONSOANTES  MINÚSULAS::</a:t>
            </a:r>
          </a:p>
        </p:txBody>
      </p:sp>
    </p:spTree>
    <p:extLst>
      <p:ext uri="{BB962C8B-B14F-4D97-AF65-F5344CB8AC3E}">
        <p14:creationId xmlns:p14="http://schemas.microsoft.com/office/powerpoint/2010/main" val="28811179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" y="510879"/>
            <a:ext cx="6642847" cy="928743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087C486-8FA6-D9B0-6D2E-586E649D0D6E}"/>
              </a:ext>
            </a:extLst>
          </p:cNvPr>
          <p:cNvSpPr txBox="1"/>
          <p:nvPr/>
        </p:nvSpPr>
        <p:spPr>
          <a:xfrm>
            <a:off x="898729" y="1465329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ALUNO (A):________________________________________________________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DD1B59E3-28A0-1ED4-F1B5-C21896150F59}"/>
              </a:ext>
            </a:extLst>
          </p:cNvPr>
          <p:cNvSpPr txBox="1"/>
          <p:nvPr/>
        </p:nvSpPr>
        <p:spPr>
          <a:xfrm>
            <a:off x="1522067" y="1958542"/>
            <a:ext cx="5188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hiller" panose="04020404031007020602" pitchFamily="82" charset="0"/>
                <a:cs typeface="Dreaming Outloud Script Pro" panose="020B0604020202020204" pitchFamily="66" charset="0"/>
              </a:rPr>
              <a:t>LIGUE   CADA   DESENHO   A  SUA   LETRA   INICIAL:</a:t>
            </a:r>
          </a:p>
          <a:p>
            <a:endParaRPr lang="pt-BR" sz="1400" dirty="0">
              <a:latin typeface="Chiller" panose="04020404031007020602" pitchFamily="82" charset="0"/>
              <a:cs typeface="Dreaming Outloud Script Pro" panose="020B0604020202020204" pitchFamily="66" charset="0"/>
            </a:endParaRPr>
          </a:p>
        </p:txBody>
      </p:sp>
      <p:pic>
        <p:nvPicPr>
          <p:cNvPr id="4" name="Imagem 3" descr="Logotipo&#10;&#10;Descrição gerada automaticamente com confiança média">
            <a:extLst>
              <a:ext uri="{FF2B5EF4-FFF2-40B4-BE49-F238E27FC236}">
                <a16:creationId xmlns:a16="http://schemas.microsoft.com/office/drawing/2014/main" id="{0C736150-2A43-8F71-77EC-ACF866D47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841" y="2446700"/>
            <a:ext cx="1246676" cy="1440173"/>
          </a:xfrm>
          <a:prstGeom prst="rect">
            <a:avLst/>
          </a:prstGeom>
        </p:spPr>
      </p:pic>
      <p:pic>
        <p:nvPicPr>
          <p:cNvPr id="16" name="Imagem 15" descr="Ícone&#10;&#10;Descrição gerada automaticamente">
            <a:extLst>
              <a:ext uri="{FF2B5EF4-FFF2-40B4-BE49-F238E27FC236}">
                <a16:creationId xmlns:a16="http://schemas.microsoft.com/office/drawing/2014/main" id="{9FB6710D-ECCB-9189-C34B-B6797F9B4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841" y="4521096"/>
            <a:ext cx="1281093" cy="984376"/>
          </a:xfrm>
          <a:prstGeom prst="rect">
            <a:avLst/>
          </a:prstGeom>
        </p:spPr>
      </p:pic>
      <p:pic>
        <p:nvPicPr>
          <p:cNvPr id="20" name="Imagem 19" descr="Ícone&#10;&#10;Descrição gerada automaticamente">
            <a:extLst>
              <a:ext uri="{FF2B5EF4-FFF2-40B4-BE49-F238E27FC236}">
                <a16:creationId xmlns:a16="http://schemas.microsoft.com/office/drawing/2014/main" id="{71CCF77F-C646-DF2A-3778-FC03A16FE2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48" y="2333203"/>
            <a:ext cx="1140963" cy="1542911"/>
          </a:xfrm>
          <a:prstGeom prst="rect">
            <a:avLst/>
          </a:prstGeom>
        </p:spPr>
      </p:pic>
      <p:pic>
        <p:nvPicPr>
          <p:cNvPr id="24" name="Imagem 23" descr="Forma&#10;&#10;Descrição gerada automaticamente com confiança baixa">
            <a:extLst>
              <a:ext uri="{FF2B5EF4-FFF2-40B4-BE49-F238E27FC236}">
                <a16:creationId xmlns:a16="http://schemas.microsoft.com/office/drawing/2014/main" id="{4884DE74-BD22-CD43-D5C9-53F902A802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91" y="4399925"/>
            <a:ext cx="1019399" cy="1226718"/>
          </a:xfrm>
          <a:prstGeom prst="rect">
            <a:avLst/>
          </a:prstGeom>
        </p:spPr>
      </p:pic>
      <p:pic>
        <p:nvPicPr>
          <p:cNvPr id="26" name="Imagem 25" descr="Uma imagem contendo Ícone&#10;&#10;Descrição gerada automaticamente">
            <a:extLst>
              <a:ext uri="{FF2B5EF4-FFF2-40B4-BE49-F238E27FC236}">
                <a16:creationId xmlns:a16="http://schemas.microsoft.com/office/drawing/2014/main" id="{6C65D047-50B5-2906-7E8F-429CD6C9AD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842" y="6064138"/>
            <a:ext cx="1246676" cy="1010388"/>
          </a:xfrm>
          <a:prstGeom prst="rect">
            <a:avLst/>
          </a:prstGeom>
        </p:spPr>
      </p:pic>
      <p:pic>
        <p:nvPicPr>
          <p:cNvPr id="35" name="Imagem 34" descr="Desenho de dinossauro sobre fundo branco&#10;&#10;Descrição gerada automaticamente">
            <a:extLst>
              <a:ext uri="{FF2B5EF4-FFF2-40B4-BE49-F238E27FC236}">
                <a16:creationId xmlns:a16="http://schemas.microsoft.com/office/drawing/2014/main" id="{602E609A-F884-A287-3D19-A4DF52CE58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91" y="6029887"/>
            <a:ext cx="1246676" cy="1383163"/>
          </a:xfrm>
          <a:prstGeom prst="rect">
            <a:avLst/>
          </a:prstGeom>
        </p:spPr>
      </p:pic>
      <p:pic>
        <p:nvPicPr>
          <p:cNvPr id="42" name="Imagem 41" descr="Ícone, Círculo&#10;&#10;Descrição gerada automaticamente">
            <a:extLst>
              <a:ext uri="{FF2B5EF4-FFF2-40B4-BE49-F238E27FC236}">
                <a16:creationId xmlns:a16="http://schemas.microsoft.com/office/drawing/2014/main" id="{4539BDDC-1FA6-84DE-EC49-8082BA8606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59" y="8099310"/>
            <a:ext cx="1547258" cy="1015650"/>
          </a:xfrm>
          <a:prstGeom prst="rect">
            <a:avLst/>
          </a:prstGeom>
        </p:spPr>
      </p:pic>
      <p:pic>
        <p:nvPicPr>
          <p:cNvPr id="44" name="Imagem 43" descr="Uma imagem contendo Ícone&#10;&#10;Descrição gerada automaticamente">
            <a:extLst>
              <a:ext uri="{FF2B5EF4-FFF2-40B4-BE49-F238E27FC236}">
                <a16:creationId xmlns:a16="http://schemas.microsoft.com/office/drawing/2014/main" id="{5D7A1DAF-8504-0DD9-DEAD-B1CEC0421D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841" y="7771010"/>
            <a:ext cx="1180604" cy="1343950"/>
          </a:xfrm>
          <a:prstGeom prst="rect">
            <a:avLst/>
          </a:prstGeom>
        </p:spPr>
      </p:pic>
      <p:graphicFrame>
        <p:nvGraphicFramePr>
          <p:cNvPr id="5" name="Tabela 6">
            <a:extLst>
              <a:ext uri="{FF2B5EF4-FFF2-40B4-BE49-F238E27FC236}">
                <a16:creationId xmlns:a16="http://schemas.microsoft.com/office/drawing/2014/main" id="{E5E92E2C-5254-A90C-ABFD-3F33DA2448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435970"/>
              </p:ext>
            </p:extLst>
          </p:nvPr>
        </p:nvGraphicFramePr>
        <p:xfrm>
          <a:off x="2196629" y="2967904"/>
          <a:ext cx="2419350" cy="57517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9675">
                  <a:extLst>
                    <a:ext uri="{9D8B030D-6E8A-4147-A177-3AD203B41FA5}">
                      <a16:colId xmlns:a16="http://schemas.microsoft.com/office/drawing/2014/main" val="721811664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650814356"/>
                    </a:ext>
                  </a:extLst>
                </a:gridCol>
              </a:tblGrid>
              <a:tr h="1437927">
                <a:tc>
                  <a:txBody>
                    <a:bodyPr/>
                    <a:lstStyle/>
                    <a:p>
                      <a:pPr algn="ctr"/>
                      <a:r>
                        <a:rPr lang="pt-BR" sz="48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4800" dirty="0"/>
                        <a:t>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006608"/>
                  </a:ext>
                </a:extLst>
              </a:tr>
              <a:tr h="1437927">
                <a:tc>
                  <a:txBody>
                    <a:bodyPr/>
                    <a:lstStyle/>
                    <a:p>
                      <a:pPr algn="ctr"/>
                      <a:r>
                        <a:rPr lang="pt-BR" sz="4800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4800" dirty="0"/>
                        <a:t>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70962"/>
                  </a:ext>
                </a:extLst>
              </a:tr>
              <a:tr h="1437927">
                <a:tc>
                  <a:txBody>
                    <a:bodyPr/>
                    <a:lstStyle/>
                    <a:p>
                      <a:pPr algn="ctr"/>
                      <a:r>
                        <a:rPr lang="pt-BR" sz="4800" dirty="0"/>
                        <a:t>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4800" dirty="0"/>
                        <a:t>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273092"/>
                  </a:ext>
                </a:extLst>
              </a:tr>
              <a:tr h="1437927">
                <a:tc>
                  <a:txBody>
                    <a:bodyPr/>
                    <a:lstStyle/>
                    <a:p>
                      <a:pPr algn="ctr"/>
                      <a:r>
                        <a:rPr lang="pt-BR" sz="4800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4800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7191447"/>
                  </a:ext>
                </a:extLst>
              </a:tr>
            </a:tbl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E2B81367-1EAE-1245-3335-5FF8292B2671}"/>
              </a:ext>
            </a:extLst>
          </p:cNvPr>
          <p:cNvSpPr txBox="1"/>
          <p:nvPr/>
        </p:nvSpPr>
        <p:spPr>
          <a:xfrm>
            <a:off x="951588" y="1025658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DATA:_________________/___________________/_____________________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6368891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" y="510879"/>
            <a:ext cx="6642847" cy="9287436"/>
          </a:xfrm>
          <a:prstGeom prst="rect">
            <a:avLst/>
          </a:prstGeom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DD1B59E3-28A0-1ED4-F1B5-C21896150F59}"/>
              </a:ext>
            </a:extLst>
          </p:cNvPr>
          <p:cNvSpPr txBox="1"/>
          <p:nvPr/>
        </p:nvSpPr>
        <p:spPr>
          <a:xfrm>
            <a:off x="1040134" y="704485"/>
            <a:ext cx="5758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hiller" panose="04020404031007020602" pitchFamily="82" charset="0"/>
                <a:cs typeface="Dreaming Outloud Script Pro" panose="020B0604020202020204" pitchFamily="66" charset="0"/>
              </a:rPr>
              <a:t>RECORTE   E   COLE  CADA  DESENHO  NA  ORDEM  DO  ALFABETO</a:t>
            </a:r>
          </a:p>
        </p:txBody>
      </p:sp>
      <p:pic>
        <p:nvPicPr>
          <p:cNvPr id="4" name="Imagem 3" descr="Logotipo&#10;&#10;Descrição gerada automaticamente com confiança média">
            <a:extLst>
              <a:ext uri="{FF2B5EF4-FFF2-40B4-BE49-F238E27FC236}">
                <a16:creationId xmlns:a16="http://schemas.microsoft.com/office/drawing/2014/main" id="{0C736150-2A43-8F71-77EC-ACF866D47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80" y="1318594"/>
            <a:ext cx="1038358" cy="10727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m 15" descr="Ícone&#10;&#10;Descrição gerada automaticamente">
            <a:extLst>
              <a:ext uri="{FF2B5EF4-FFF2-40B4-BE49-F238E27FC236}">
                <a16:creationId xmlns:a16="http://schemas.microsoft.com/office/drawing/2014/main" id="{9FB6710D-ECCB-9189-C34B-B6797F9B4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495" y="1318594"/>
            <a:ext cx="1038358" cy="1092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Imagem 19" descr="Ícone&#10;&#10;Descrição gerada automaticamente">
            <a:extLst>
              <a:ext uri="{FF2B5EF4-FFF2-40B4-BE49-F238E27FC236}">
                <a16:creationId xmlns:a16="http://schemas.microsoft.com/office/drawing/2014/main" id="{71CCF77F-C646-DF2A-3778-FC03A16FE2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81" y="2629746"/>
            <a:ext cx="1038357" cy="10847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Imagem 23" descr="Forma&#10;&#10;Descrição gerada automaticamente com confiança baixa">
            <a:extLst>
              <a:ext uri="{FF2B5EF4-FFF2-40B4-BE49-F238E27FC236}">
                <a16:creationId xmlns:a16="http://schemas.microsoft.com/office/drawing/2014/main" id="{4884DE74-BD22-CD43-D5C9-53F902A802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42" y="1300175"/>
            <a:ext cx="983046" cy="10818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Imagem 25" descr="Uma imagem contendo Ícone&#10;&#10;Descrição gerada automaticamente">
            <a:extLst>
              <a:ext uri="{FF2B5EF4-FFF2-40B4-BE49-F238E27FC236}">
                <a16:creationId xmlns:a16="http://schemas.microsoft.com/office/drawing/2014/main" id="{6C65D047-50B5-2906-7E8F-429CD6C9AD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266" y="1345183"/>
            <a:ext cx="1025969" cy="10921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" name="Imagem 34" descr="Desenho de dinossauro sobre fundo branco&#10;&#10;Descrição gerada automaticamente">
            <a:extLst>
              <a:ext uri="{FF2B5EF4-FFF2-40B4-BE49-F238E27FC236}">
                <a16:creationId xmlns:a16="http://schemas.microsoft.com/office/drawing/2014/main" id="{602E609A-F884-A287-3D19-A4DF52CE58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733" y="2653367"/>
            <a:ext cx="901586" cy="10847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2" name="Imagem 41" descr="Ícone, Círculo&#10;&#10;Descrição gerada automaticamente">
            <a:extLst>
              <a:ext uri="{FF2B5EF4-FFF2-40B4-BE49-F238E27FC236}">
                <a16:creationId xmlns:a16="http://schemas.microsoft.com/office/drawing/2014/main" id="{4539BDDC-1FA6-84DE-EC49-8082BA8606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545" y="1318594"/>
            <a:ext cx="1025968" cy="10921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" name="Imagem 43" descr="Uma imagem contendo Ícone&#10;&#10;Descrição gerada automaticamente">
            <a:extLst>
              <a:ext uri="{FF2B5EF4-FFF2-40B4-BE49-F238E27FC236}">
                <a16:creationId xmlns:a16="http://schemas.microsoft.com/office/drawing/2014/main" id="{5D7A1DAF-8504-0DD9-DEAD-B1CEC0421D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79" y="2667335"/>
            <a:ext cx="1027815" cy="10818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Imagem 1" descr="Diagrama de Venn&#10;&#10;Descrição gerada automaticamente com confiança baixa">
            <a:extLst>
              <a:ext uri="{FF2B5EF4-FFF2-40B4-BE49-F238E27FC236}">
                <a16:creationId xmlns:a16="http://schemas.microsoft.com/office/drawing/2014/main" id="{02CC9036-AC99-7D9C-B9E9-4E38A4FCB1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06" y="4265734"/>
            <a:ext cx="980160" cy="1033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m 2" descr="Uma imagem contendo Forma&#10;&#10;Descrição gerada automaticamente">
            <a:extLst>
              <a:ext uri="{FF2B5EF4-FFF2-40B4-BE49-F238E27FC236}">
                <a16:creationId xmlns:a16="http://schemas.microsoft.com/office/drawing/2014/main" id="{F78560BA-5BE2-B42E-F12C-74038DFD88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698" y="4207107"/>
            <a:ext cx="1062050" cy="10921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AA2FAFC1-C14E-CC4B-9800-C91B92B4F6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502" y="2667335"/>
            <a:ext cx="1025969" cy="11194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m 8" descr="Desenho de um cachorro&#10;&#10;Descrição gerada automaticamente com confiança média">
            <a:extLst>
              <a:ext uri="{FF2B5EF4-FFF2-40B4-BE49-F238E27FC236}">
                <a16:creationId xmlns:a16="http://schemas.microsoft.com/office/drawing/2014/main" id="{A43D1897-0535-EAC6-E48B-79D34AAAC4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142" y="4183413"/>
            <a:ext cx="1082215" cy="10847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m 9" descr="Ícone&#10;&#10;Descrição gerada automaticamente">
            <a:extLst>
              <a:ext uri="{FF2B5EF4-FFF2-40B4-BE49-F238E27FC236}">
                <a16:creationId xmlns:a16="http://schemas.microsoft.com/office/drawing/2014/main" id="{50657555-49D5-A19F-AA83-13E77EA134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214" y="4240089"/>
            <a:ext cx="1082216" cy="10847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m 10" descr="Ícone&#10;&#10;Descrição gerada automaticamente com confiança baixa">
            <a:extLst>
              <a:ext uri="{FF2B5EF4-FFF2-40B4-BE49-F238E27FC236}">
                <a16:creationId xmlns:a16="http://schemas.microsoft.com/office/drawing/2014/main" id="{52C85F80-3812-5773-84F3-50D3B420ADF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803" y="2629746"/>
            <a:ext cx="1062050" cy="11194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m 11" descr="Desenho preto e branco&#10;&#10;Descrição gerada automaticamente com confiança baixa">
            <a:extLst>
              <a:ext uri="{FF2B5EF4-FFF2-40B4-BE49-F238E27FC236}">
                <a16:creationId xmlns:a16="http://schemas.microsoft.com/office/drawing/2014/main" id="{3F8A2EA4-A5D0-660B-9C71-47221E2193F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942" y="4183413"/>
            <a:ext cx="1025969" cy="11084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m 13" descr="Desenho de pessoa com a mão no rosto&#10;&#10;Descrição gerada automaticamente com confiança média">
            <a:extLst>
              <a:ext uri="{FF2B5EF4-FFF2-40B4-BE49-F238E27FC236}">
                <a16:creationId xmlns:a16="http://schemas.microsoft.com/office/drawing/2014/main" id="{0A51AF7F-CF06-A366-F3AC-6C1D5185F38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59" y="6788984"/>
            <a:ext cx="1113735" cy="11668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m 14" descr="Uma imagem contendo objeto, relógio&#10;&#10;Descrição gerada automaticamente">
            <a:extLst>
              <a:ext uri="{FF2B5EF4-FFF2-40B4-BE49-F238E27FC236}">
                <a16:creationId xmlns:a16="http://schemas.microsoft.com/office/drawing/2014/main" id="{C958A528-AC39-E819-8A2B-6ABEDBA4A12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143" y="6788186"/>
            <a:ext cx="1113736" cy="11668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m 16" descr="Desenho de uma pessoa&#10;&#10;Descrição gerada automaticamente">
            <a:extLst>
              <a:ext uri="{FF2B5EF4-FFF2-40B4-BE49-F238E27FC236}">
                <a16:creationId xmlns:a16="http://schemas.microsoft.com/office/drawing/2014/main" id="{43EA925A-2BA0-42DA-E8EE-9804A23DC1B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143" y="5509640"/>
            <a:ext cx="1038357" cy="11238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m 17" descr="Uma imagem contendo Logotipo&#10;&#10;Descrição gerada automaticamente">
            <a:extLst>
              <a:ext uri="{FF2B5EF4-FFF2-40B4-BE49-F238E27FC236}">
                <a16:creationId xmlns:a16="http://schemas.microsoft.com/office/drawing/2014/main" id="{94102205-8355-85E9-BC6D-C234E09B5EA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495" y="8070431"/>
            <a:ext cx="1177083" cy="1179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m 18" descr="Uma imagem contendo Texto&#10;&#10;Descrição gerada automaticamente">
            <a:extLst>
              <a:ext uri="{FF2B5EF4-FFF2-40B4-BE49-F238E27FC236}">
                <a16:creationId xmlns:a16="http://schemas.microsoft.com/office/drawing/2014/main" id="{8D96682E-B7CE-A5EA-FA0E-7F8E638DD85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804" y="6803343"/>
            <a:ext cx="1038320" cy="11238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Imagem 20" descr="Ícone, Círculo&#10;&#10;Descrição gerada automaticamente">
            <a:extLst>
              <a:ext uri="{FF2B5EF4-FFF2-40B4-BE49-F238E27FC236}">
                <a16:creationId xmlns:a16="http://schemas.microsoft.com/office/drawing/2014/main" id="{5862F627-CCF6-C5DB-D303-C4C3B0F73B1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42" y="5509639"/>
            <a:ext cx="1081247" cy="11218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m 21" descr="Ícone&#10;&#10;Descrição gerada automaticamente">
            <a:extLst>
              <a:ext uri="{FF2B5EF4-FFF2-40B4-BE49-F238E27FC236}">
                <a16:creationId xmlns:a16="http://schemas.microsoft.com/office/drawing/2014/main" id="{190F25BE-2272-485C-0A9E-1583A9A07C4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4351" y="8070431"/>
            <a:ext cx="1093838" cy="11668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m 22" descr="Desenho de um círculo&#10;&#10;Descrição gerada automaticamente com confiança média">
            <a:extLst>
              <a:ext uri="{FF2B5EF4-FFF2-40B4-BE49-F238E27FC236}">
                <a16:creationId xmlns:a16="http://schemas.microsoft.com/office/drawing/2014/main" id="{D4613813-D4FB-D22F-B366-0890B24EFAA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834" y="6868779"/>
            <a:ext cx="1062885" cy="1040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Imagem 24" descr="Desenho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BC6000-9576-8CA5-3E74-3EC23760FA4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39" y="6851084"/>
            <a:ext cx="988680" cy="10761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Imagem 26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0E4733FA-6DCD-3B20-1935-6002A977DC2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330" y="5552178"/>
            <a:ext cx="1190880" cy="11238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Imagem 27" descr="Ícone&#10;&#10;Descrição gerada automaticamente">
            <a:extLst>
              <a:ext uri="{FF2B5EF4-FFF2-40B4-BE49-F238E27FC236}">
                <a16:creationId xmlns:a16="http://schemas.microsoft.com/office/drawing/2014/main" id="{8B8036C5-EE10-0BD7-6F8C-285E868822B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439" y="5507651"/>
            <a:ext cx="1122974" cy="11668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Imagem 28" descr="Desenho de um cachorro&#10;&#10;Descrição gerada automaticamente com confiança média">
            <a:extLst>
              <a:ext uri="{FF2B5EF4-FFF2-40B4-BE49-F238E27FC236}">
                <a16:creationId xmlns:a16="http://schemas.microsoft.com/office/drawing/2014/main" id="{F3066EFC-C8CB-AF06-E801-4788CE64205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350" y="5471649"/>
            <a:ext cx="1122973" cy="12028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Imagem 29" descr="Diagrama de Venn&#10;&#10;Descrição gerada automaticamente com confiança baixa">
            <a:extLst>
              <a:ext uri="{FF2B5EF4-FFF2-40B4-BE49-F238E27FC236}">
                <a16:creationId xmlns:a16="http://schemas.microsoft.com/office/drawing/2014/main" id="{E00D28E3-C705-5A8A-151F-D3BA2A2BA7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72" y="8070431"/>
            <a:ext cx="1156297" cy="12365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9890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" y="510879"/>
            <a:ext cx="6642847" cy="9287436"/>
          </a:xfrm>
          <a:prstGeom prst="rect">
            <a:avLst/>
          </a:prstGeom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DD1B59E3-28A0-1ED4-F1B5-C21896150F59}"/>
              </a:ext>
            </a:extLst>
          </p:cNvPr>
          <p:cNvSpPr txBox="1"/>
          <p:nvPr/>
        </p:nvSpPr>
        <p:spPr>
          <a:xfrm>
            <a:off x="1040134" y="704485"/>
            <a:ext cx="5758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hiller" panose="04020404031007020602" pitchFamily="82" charset="0"/>
                <a:cs typeface="Dreaming Outloud Script Pro" panose="020B0604020202020204" pitchFamily="66" charset="0"/>
              </a:rPr>
              <a:t>RECORTE   E   COLE  CADA  DESENHO  NA  ORDEM  DO  ALFABETO</a:t>
            </a:r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331E618B-C628-8F94-98D7-17513B970C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100362"/>
              </p:ext>
            </p:extLst>
          </p:nvPr>
        </p:nvGraphicFramePr>
        <p:xfrm>
          <a:off x="337324" y="1216172"/>
          <a:ext cx="6183350" cy="39384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6670">
                  <a:extLst>
                    <a:ext uri="{9D8B030D-6E8A-4147-A177-3AD203B41FA5}">
                      <a16:colId xmlns:a16="http://schemas.microsoft.com/office/drawing/2014/main" val="2854106552"/>
                    </a:ext>
                  </a:extLst>
                </a:gridCol>
                <a:gridCol w="1236670">
                  <a:extLst>
                    <a:ext uri="{9D8B030D-6E8A-4147-A177-3AD203B41FA5}">
                      <a16:colId xmlns:a16="http://schemas.microsoft.com/office/drawing/2014/main" val="757916865"/>
                    </a:ext>
                  </a:extLst>
                </a:gridCol>
                <a:gridCol w="1236670">
                  <a:extLst>
                    <a:ext uri="{9D8B030D-6E8A-4147-A177-3AD203B41FA5}">
                      <a16:colId xmlns:a16="http://schemas.microsoft.com/office/drawing/2014/main" val="3599616078"/>
                    </a:ext>
                  </a:extLst>
                </a:gridCol>
                <a:gridCol w="1236670">
                  <a:extLst>
                    <a:ext uri="{9D8B030D-6E8A-4147-A177-3AD203B41FA5}">
                      <a16:colId xmlns:a16="http://schemas.microsoft.com/office/drawing/2014/main" val="942301686"/>
                    </a:ext>
                  </a:extLst>
                </a:gridCol>
                <a:gridCol w="1236670">
                  <a:extLst>
                    <a:ext uri="{9D8B030D-6E8A-4147-A177-3AD203B41FA5}">
                      <a16:colId xmlns:a16="http://schemas.microsoft.com/office/drawing/2014/main" val="2920907312"/>
                    </a:ext>
                  </a:extLst>
                </a:gridCol>
              </a:tblGrid>
              <a:tr h="671861"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latin typeface="Gill Sans Nova Ultra Bold" panose="020B0B02020104020203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latin typeface="Gill Sans Nova Ultra Bold" panose="020B0B02020104020203" pitchFamily="34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latin typeface="Gill Sans Nova Ultra Bold" panose="020B0B02020104020203" pitchFamily="34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latin typeface="Gill Sans Nova Ultra Bold" panose="020B0B02020104020203" pitchFamily="34" charset="0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latin typeface="Gill Sans Nova Ultra Bold" panose="020B0B02020104020203" pitchFamily="34" charset="0"/>
                        </a:rPr>
                        <a:t>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903580"/>
                  </a:ext>
                </a:extLst>
              </a:tr>
              <a:tr h="671861"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latin typeface="Gill Sans Nova Ultra Bold" panose="020B0B02020104020203" pitchFamily="34" charset="0"/>
                        </a:rPr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latin typeface="Gill Sans Nova Ultra Bold" panose="020B0B02020104020203" pitchFamily="34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latin typeface="Gill Sans Nova Ultra Bold" panose="020B0B02020104020203" pitchFamily="34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latin typeface="Gill Sans Nova Ultra Bold" panose="020B0B02020104020203" pitchFamily="34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latin typeface="Gill Sans Nova Ultra Bold" panose="020B0B02020104020203" pitchFamily="34" charset="0"/>
                        </a:rPr>
                        <a:t>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2417910"/>
                  </a:ext>
                </a:extLst>
              </a:tr>
              <a:tr h="671861"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latin typeface="Gill Sans Nova Ultra Bold" panose="020B0B02020104020203" pitchFamily="34" charset="0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latin typeface="Gill Sans Nova Ultra Bold" panose="020B0B02020104020203" pitchFamily="34" charset="0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latin typeface="Gill Sans Nova Ultra Bold" panose="020B0B02020104020203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latin typeface="Gill Sans Nova Ultra Bold" panose="020B0B02020104020203" pitchFamily="34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latin typeface="Gill Sans Nova Ultra Bold" panose="020B0B02020104020203" pitchFamily="34" charset="0"/>
                        </a:rPr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9629946"/>
                  </a:ext>
                </a:extLst>
              </a:tr>
              <a:tr h="671861"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latin typeface="Gill Sans Nova Ultra Bold" panose="020B0B02020104020203" pitchFamily="34" charset="0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latin typeface="Gill Sans Nova Ultra Bold" panose="020B0B02020104020203" pitchFamily="34" charset="0"/>
                        </a:rPr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latin typeface="Gill Sans Nova Ultra Bold" panose="020B0B02020104020203" pitchFamily="34" charset="0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latin typeface="Gill Sans Nova Ultra Bold" panose="020B0B02020104020203" pitchFamily="34" charset="0"/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latin typeface="Gill Sans Nova Ultra Bold" panose="020B0B02020104020203" pitchFamily="34" charset="0"/>
                        </a:rPr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526776"/>
                  </a:ext>
                </a:extLst>
              </a:tr>
              <a:tr h="671861"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latin typeface="Gill Sans Nova Ultra Bold" panose="020B0B02020104020203" pitchFamily="34" charset="0"/>
                        </a:rPr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latin typeface="Gill Sans Nova Ultra Bold" panose="020B0B02020104020203" pitchFamily="34" charset="0"/>
                        </a:rPr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latin typeface="Gill Sans Nova Ultra Bold" panose="020B0B02020104020203" pitchFamily="34" charset="0"/>
                        </a:rPr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latin typeface="Gill Sans Nova Ultra Bold" panose="020B0B02020104020203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latin typeface="Gill Sans Nova Ultra Bold" panose="020B0B02020104020203" pitchFamily="34" charset="0"/>
                        </a:rPr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638087"/>
                  </a:ext>
                </a:extLst>
              </a:tr>
              <a:tr h="337324"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latin typeface="Gill Sans Nova Ultra Bold" panose="020B0B02020104020203" pitchFamily="34" charset="0"/>
                        </a:rPr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3200" b="1" dirty="0">
                        <a:latin typeface="Gill Sans Nova Ultra Bold" panose="020B0B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3200" b="1" dirty="0">
                        <a:latin typeface="Gill Sans Nova Ultra Bold" panose="020B0B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3200" b="1" dirty="0">
                        <a:latin typeface="Gill Sans Nova Ultra Bold" panose="020B0B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3200" b="1" dirty="0">
                        <a:latin typeface="Gill Sans Nova Ultra Bold" panose="020B0B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6773634"/>
                  </a:ext>
                </a:extLst>
              </a:tr>
            </a:tbl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CE28C04F-6C2D-D2E8-00DC-976A6AECB9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139385"/>
              </p:ext>
            </p:extLst>
          </p:nvPr>
        </p:nvGraphicFramePr>
        <p:xfrm>
          <a:off x="337324" y="5358507"/>
          <a:ext cx="6183350" cy="39384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6670">
                  <a:extLst>
                    <a:ext uri="{9D8B030D-6E8A-4147-A177-3AD203B41FA5}">
                      <a16:colId xmlns:a16="http://schemas.microsoft.com/office/drawing/2014/main" val="2854106552"/>
                    </a:ext>
                  </a:extLst>
                </a:gridCol>
                <a:gridCol w="1236670">
                  <a:extLst>
                    <a:ext uri="{9D8B030D-6E8A-4147-A177-3AD203B41FA5}">
                      <a16:colId xmlns:a16="http://schemas.microsoft.com/office/drawing/2014/main" val="757916865"/>
                    </a:ext>
                  </a:extLst>
                </a:gridCol>
                <a:gridCol w="1236670">
                  <a:extLst>
                    <a:ext uri="{9D8B030D-6E8A-4147-A177-3AD203B41FA5}">
                      <a16:colId xmlns:a16="http://schemas.microsoft.com/office/drawing/2014/main" val="3599616078"/>
                    </a:ext>
                  </a:extLst>
                </a:gridCol>
                <a:gridCol w="1236670">
                  <a:extLst>
                    <a:ext uri="{9D8B030D-6E8A-4147-A177-3AD203B41FA5}">
                      <a16:colId xmlns:a16="http://schemas.microsoft.com/office/drawing/2014/main" val="942301686"/>
                    </a:ext>
                  </a:extLst>
                </a:gridCol>
                <a:gridCol w="1236670">
                  <a:extLst>
                    <a:ext uri="{9D8B030D-6E8A-4147-A177-3AD203B41FA5}">
                      <a16:colId xmlns:a16="http://schemas.microsoft.com/office/drawing/2014/main" val="2920907312"/>
                    </a:ext>
                  </a:extLst>
                </a:gridCol>
              </a:tblGrid>
              <a:tr h="671861">
                <a:tc>
                  <a:txBody>
                    <a:bodyPr/>
                    <a:lstStyle/>
                    <a:p>
                      <a:pPr algn="ctr"/>
                      <a:r>
                        <a:rPr lang="pt-BR" sz="3200" b="0" dirty="0">
                          <a:latin typeface="Gill Sans Nova Ultra Bold" panose="020B0B02020104020203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0" dirty="0">
                          <a:latin typeface="Gill Sans Nova Ultra Bold" panose="020B0B02020104020203" pitchFamily="34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0" dirty="0">
                          <a:latin typeface="Gill Sans Nova Ultra Bold" panose="020B0B02020104020203" pitchFamily="34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0" dirty="0">
                          <a:latin typeface="Gill Sans Nova Ultra Bold" panose="020B0B02020104020203" pitchFamily="34" charset="0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0" dirty="0">
                          <a:latin typeface="Gill Sans Nova Ultra Bold" panose="020B0B02020104020203" pitchFamily="34" charset="0"/>
                        </a:rPr>
                        <a:t>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903580"/>
                  </a:ext>
                </a:extLst>
              </a:tr>
              <a:tr h="671861">
                <a:tc>
                  <a:txBody>
                    <a:bodyPr/>
                    <a:lstStyle/>
                    <a:p>
                      <a:pPr algn="ctr"/>
                      <a:r>
                        <a:rPr lang="pt-BR" sz="3200" b="0" dirty="0">
                          <a:latin typeface="Gill Sans Nova Ultra Bold" panose="020B0B02020104020203" pitchFamily="34" charset="0"/>
                        </a:rPr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0" dirty="0">
                          <a:latin typeface="Gill Sans Nova Ultra Bold" panose="020B0B02020104020203" pitchFamily="34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0" dirty="0">
                          <a:latin typeface="Gill Sans Nova Ultra Bold" panose="020B0B02020104020203" pitchFamily="34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0" dirty="0">
                          <a:latin typeface="Gill Sans Nova Ultra Bold" panose="020B0B02020104020203" pitchFamily="34" charset="0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0" dirty="0">
                          <a:latin typeface="Gill Sans Nova Ultra Bold" panose="020B0B02020104020203" pitchFamily="34" charset="0"/>
                        </a:rPr>
                        <a:t>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2417910"/>
                  </a:ext>
                </a:extLst>
              </a:tr>
              <a:tr h="671861">
                <a:tc>
                  <a:txBody>
                    <a:bodyPr/>
                    <a:lstStyle/>
                    <a:p>
                      <a:pPr algn="ctr"/>
                      <a:r>
                        <a:rPr lang="pt-BR" sz="3200" b="0" dirty="0">
                          <a:latin typeface="Gill Sans Nova Ultra Bold" panose="020B0B02020104020203" pitchFamily="34" charset="0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0" dirty="0">
                          <a:latin typeface="Gill Sans Nova Ultra Bold" panose="020B0B02020104020203" pitchFamily="34" charset="0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0" dirty="0">
                          <a:latin typeface="Gill Sans Nova Ultra Bold" panose="020B0B02020104020203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0" dirty="0">
                          <a:latin typeface="Gill Sans Nova Ultra Bold" panose="020B0B02020104020203" pitchFamily="34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0" dirty="0">
                          <a:latin typeface="Gill Sans Nova Ultra Bold" panose="020B0B02020104020203" pitchFamily="34" charset="0"/>
                        </a:rPr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9629946"/>
                  </a:ext>
                </a:extLst>
              </a:tr>
              <a:tr h="671861">
                <a:tc>
                  <a:txBody>
                    <a:bodyPr/>
                    <a:lstStyle/>
                    <a:p>
                      <a:pPr algn="ctr"/>
                      <a:r>
                        <a:rPr lang="pt-BR" sz="3200" b="0" dirty="0">
                          <a:latin typeface="Gill Sans Nova Ultra Bold" panose="020B0B02020104020203" pitchFamily="34" charset="0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0" dirty="0">
                          <a:latin typeface="Gill Sans Nova Ultra Bold" panose="020B0B02020104020203" pitchFamily="34" charset="0"/>
                        </a:rPr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0" dirty="0">
                          <a:latin typeface="Gill Sans Nova Ultra Bold" panose="020B0B02020104020203" pitchFamily="34" charset="0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0" dirty="0">
                          <a:latin typeface="Gill Sans Nova Ultra Bold" panose="020B0B02020104020203" pitchFamily="34" charset="0"/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0" dirty="0">
                          <a:latin typeface="Gill Sans Nova Ultra Bold" panose="020B0B02020104020203" pitchFamily="34" charset="0"/>
                        </a:rPr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526776"/>
                  </a:ext>
                </a:extLst>
              </a:tr>
              <a:tr h="671861">
                <a:tc>
                  <a:txBody>
                    <a:bodyPr/>
                    <a:lstStyle/>
                    <a:p>
                      <a:pPr algn="ctr"/>
                      <a:r>
                        <a:rPr lang="pt-BR" sz="3200" b="0" dirty="0">
                          <a:latin typeface="Gill Sans Nova Ultra Bold" panose="020B0B02020104020203" pitchFamily="34" charset="0"/>
                        </a:rPr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0" dirty="0">
                          <a:latin typeface="Gill Sans Nova Ultra Bold" panose="020B0B02020104020203" pitchFamily="34" charset="0"/>
                        </a:rPr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0" dirty="0">
                          <a:latin typeface="Gill Sans Nova Ultra Bold" panose="020B0B02020104020203" pitchFamily="34" charset="0"/>
                        </a:rPr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0" dirty="0">
                          <a:latin typeface="Gill Sans Nova Ultra Bold" panose="020B0B02020104020203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0" dirty="0">
                          <a:latin typeface="Gill Sans Nova Ultra Bold" panose="020B0B02020104020203" pitchFamily="34" charset="0"/>
                        </a:rPr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638087"/>
                  </a:ext>
                </a:extLst>
              </a:tr>
              <a:tr h="337324">
                <a:tc>
                  <a:txBody>
                    <a:bodyPr/>
                    <a:lstStyle/>
                    <a:p>
                      <a:pPr algn="ctr"/>
                      <a:r>
                        <a:rPr lang="pt-BR" sz="3200" b="0" dirty="0">
                          <a:latin typeface="Gill Sans Nova Ultra Bold" panose="020B0B02020104020203" pitchFamily="34" charset="0"/>
                        </a:rPr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3200" b="0" dirty="0">
                        <a:latin typeface="Gill Sans Nova Ultra Bold" panose="020B0B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3200" b="0" dirty="0">
                        <a:latin typeface="Gill Sans Nova Ultra Bold" panose="020B0B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3200" b="0" dirty="0">
                        <a:latin typeface="Gill Sans Nova Ultra Bold" panose="020B0B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3200" b="0" dirty="0">
                        <a:latin typeface="Gill Sans Nova Ultra Bold" panose="020B0B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6773634"/>
                  </a:ext>
                </a:extLst>
              </a:tr>
            </a:tbl>
          </a:graphicData>
        </a:graphic>
      </p:graphicFrame>
      <p:sp>
        <p:nvSpPr>
          <p:cNvPr id="7" name="Retângulo 6">
            <a:extLst>
              <a:ext uri="{FF2B5EF4-FFF2-40B4-BE49-F238E27FC236}">
                <a16:creationId xmlns:a16="http://schemas.microsoft.com/office/drawing/2014/main" id="{2DE755B3-8BA3-CA52-537E-6F53CAA79902}"/>
              </a:ext>
            </a:extLst>
          </p:cNvPr>
          <p:cNvSpPr/>
          <p:nvPr/>
        </p:nvSpPr>
        <p:spPr>
          <a:xfrm>
            <a:off x="1616927" y="4605454"/>
            <a:ext cx="5018049" cy="64677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273835F6-8539-CF4D-23D3-9BB1E113093E}"/>
              </a:ext>
            </a:extLst>
          </p:cNvPr>
          <p:cNvSpPr/>
          <p:nvPr/>
        </p:nvSpPr>
        <p:spPr>
          <a:xfrm>
            <a:off x="1616927" y="8739616"/>
            <a:ext cx="5018049" cy="64677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9763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Forma&#10;&#10;Descrição gerada automaticamente com confiança média">
            <a:extLst>
              <a:ext uri="{FF2B5EF4-FFF2-40B4-BE49-F238E27FC236}">
                <a16:creationId xmlns:a16="http://schemas.microsoft.com/office/drawing/2014/main" id="{E11C4A8C-F123-4AE2-A42C-155E2CC5F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8" y="-178904"/>
            <a:ext cx="7354956" cy="1008490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AE3ABA8-10BA-0C64-7E9E-BAB4E77C49E4}"/>
              </a:ext>
            </a:extLst>
          </p:cNvPr>
          <p:cNvSpPr txBox="1"/>
          <p:nvPr/>
        </p:nvSpPr>
        <p:spPr>
          <a:xfrm>
            <a:off x="898729" y="1049830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ALUNO (A):________________________________________________________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DBBBCDA-CE7D-1EDE-8F35-B3B76B4F2A7D}"/>
              </a:ext>
            </a:extLst>
          </p:cNvPr>
          <p:cNvSpPr txBox="1"/>
          <p:nvPr/>
        </p:nvSpPr>
        <p:spPr>
          <a:xfrm>
            <a:off x="327634" y="1729277"/>
            <a:ext cx="6530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entSchbkCyrill BT" panose="02040603050705020303" pitchFamily="18" charset="-52"/>
                <a:cs typeface="Dreaming Outloud Script Pro" panose="020B0604020202020204" pitchFamily="66" charset="0"/>
              </a:rPr>
              <a:t>1- ESCREVA   A  LETRA  INICIAL   DE  CADA   DESENHO  FORMANDO  O  ALFABETO E ESCREVA  O  NOME   A  SUA  MANEIRA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E5D0BEC-5FFF-CA07-046B-DCFDC8A627FB}"/>
              </a:ext>
            </a:extLst>
          </p:cNvPr>
          <p:cNvSpPr txBox="1"/>
          <p:nvPr/>
        </p:nvSpPr>
        <p:spPr>
          <a:xfrm>
            <a:off x="898729" y="711105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DATA:_________________/___________________/_____________________</a:t>
            </a:r>
          </a:p>
        </p:txBody>
      </p:sp>
      <p:pic>
        <p:nvPicPr>
          <p:cNvPr id="24" name="Imagem 23" descr="Ícone&#10;&#10;Descrição gerada automaticamente">
            <a:extLst>
              <a:ext uri="{FF2B5EF4-FFF2-40B4-BE49-F238E27FC236}">
                <a16:creationId xmlns:a16="http://schemas.microsoft.com/office/drawing/2014/main" id="{E97B6A97-164F-88A1-ED62-FFEA90D11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8" y="2337278"/>
            <a:ext cx="1664394" cy="1750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Imagem 24" descr="Diagrama de Venn&#10;&#10;Descrição gerada automaticamente com confiança baixa">
            <a:extLst>
              <a:ext uri="{FF2B5EF4-FFF2-40B4-BE49-F238E27FC236}">
                <a16:creationId xmlns:a16="http://schemas.microsoft.com/office/drawing/2014/main" id="{0233ABE1-2D55-8C7B-089B-CF0189541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843" y="2337278"/>
            <a:ext cx="1853440" cy="1750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Imagem 25" descr="Uma imagem contendo Ícone&#10;&#10;Descrição gerada automaticamente">
            <a:extLst>
              <a:ext uri="{FF2B5EF4-FFF2-40B4-BE49-F238E27FC236}">
                <a16:creationId xmlns:a16="http://schemas.microsoft.com/office/drawing/2014/main" id="{5EC77FB3-7AB5-D1AC-0BAA-DA119E3482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647" y="5944652"/>
            <a:ext cx="1678811" cy="1787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Imagem 26" descr="Ícone&#10;&#10;Descrição gerada automaticamente">
            <a:extLst>
              <a:ext uri="{FF2B5EF4-FFF2-40B4-BE49-F238E27FC236}">
                <a16:creationId xmlns:a16="http://schemas.microsoft.com/office/drawing/2014/main" id="{EFD85679-D537-B4B1-B017-AC3CF27570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337" y="2395832"/>
            <a:ext cx="1801587" cy="1750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Imagem 27" descr="Desenho de um cachorro&#10;&#10;Descrição gerada automaticamente com confiança média">
            <a:extLst>
              <a:ext uri="{FF2B5EF4-FFF2-40B4-BE49-F238E27FC236}">
                <a16:creationId xmlns:a16="http://schemas.microsoft.com/office/drawing/2014/main" id="{A3AE7036-B87E-3F2E-21B0-EE0B72B9E9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88" y="5984246"/>
            <a:ext cx="1889978" cy="17474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467BEB56-0BA2-48A3-4BD0-079806DF9F03}"/>
              </a:ext>
            </a:extLst>
          </p:cNvPr>
          <p:cNvSpPr/>
          <p:nvPr/>
        </p:nvSpPr>
        <p:spPr>
          <a:xfrm>
            <a:off x="666672" y="4140379"/>
            <a:ext cx="678673" cy="6396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7" name="Imagem 36" descr="Ícone&#10;&#10;Descrição gerada automaticamente com confiança baixa">
            <a:extLst>
              <a:ext uri="{FF2B5EF4-FFF2-40B4-BE49-F238E27FC236}">
                <a16:creationId xmlns:a16="http://schemas.microsoft.com/office/drawing/2014/main" id="{AAAB007B-47BB-B3E9-D18F-EF33FE673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285" y="5944652"/>
            <a:ext cx="1934859" cy="1787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9" name="Retângulo 58">
            <a:extLst>
              <a:ext uri="{FF2B5EF4-FFF2-40B4-BE49-F238E27FC236}">
                <a16:creationId xmlns:a16="http://schemas.microsoft.com/office/drawing/2014/main" id="{45505BB6-C564-90A7-5F2F-A86EA1AC5A4F}"/>
              </a:ext>
            </a:extLst>
          </p:cNvPr>
          <p:cNvSpPr/>
          <p:nvPr/>
        </p:nvSpPr>
        <p:spPr>
          <a:xfrm>
            <a:off x="2938260" y="4125420"/>
            <a:ext cx="678673" cy="6396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CCF09BF9-480D-D426-4C4D-472114E5F9B1}"/>
              </a:ext>
            </a:extLst>
          </p:cNvPr>
          <p:cNvSpPr/>
          <p:nvPr/>
        </p:nvSpPr>
        <p:spPr>
          <a:xfrm>
            <a:off x="5168993" y="4155865"/>
            <a:ext cx="678673" cy="6396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087E96E2-F364-2604-00C8-DE114C42EA58}"/>
              </a:ext>
            </a:extLst>
          </p:cNvPr>
          <p:cNvSpPr/>
          <p:nvPr/>
        </p:nvSpPr>
        <p:spPr>
          <a:xfrm>
            <a:off x="398958" y="4910258"/>
            <a:ext cx="1889978" cy="47722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9D44375F-8047-DF14-1913-9EBE07150016}"/>
              </a:ext>
            </a:extLst>
          </p:cNvPr>
          <p:cNvSpPr/>
          <p:nvPr/>
        </p:nvSpPr>
        <p:spPr>
          <a:xfrm>
            <a:off x="2455455" y="4934605"/>
            <a:ext cx="1664394" cy="452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DFA567EC-CD28-8EC1-1DE2-0D6741117792}"/>
              </a:ext>
            </a:extLst>
          </p:cNvPr>
          <p:cNvSpPr/>
          <p:nvPr/>
        </p:nvSpPr>
        <p:spPr>
          <a:xfrm>
            <a:off x="4690854" y="4958952"/>
            <a:ext cx="1664394" cy="45287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00BF1CA2-BA10-9385-BB52-0577208190EE}"/>
              </a:ext>
            </a:extLst>
          </p:cNvPr>
          <p:cNvSpPr/>
          <p:nvPr/>
        </p:nvSpPr>
        <p:spPr>
          <a:xfrm>
            <a:off x="847962" y="7784237"/>
            <a:ext cx="678673" cy="6396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41942664-825A-665E-231F-69F85E4B1120}"/>
              </a:ext>
            </a:extLst>
          </p:cNvPr>
          <p:cNvSpPr/>
          <p:nvPr/>
        </p:nvSpPr>
        <p:spPr>
          <a:xfrm>
            <a:off x="3038939" y="7794134"/>
            <a:ext cx="678673" cy="6396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C32BE377-BBA6-4541-2575-5F342C649B56}"/>
              </a:ext>
            </a:extLst>
          </p:cNvPr>
          <p:cNvSpPr/>
          <p:nvPr/>
        </p:nvSpPr>
        <p:spPr>
          <a:xfrm>
            <a:off x="5269672" y="7824579"/>
            <a:ext cx="678673" cy="6396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7" name="Retângulo 66">
            <a:extLst>
              <a:ext uri="{FF2B5EF4-FFF2-40B4-BE49-F238E27FC236}">
                <a16:creationId xmlns:a16="http://schemas.microsoft.com/office/drawing/2014/main" id="{82298843-695C-98D1-04EE-D2748B735869}"/>
              </a:ext>
            </a:extLst>
          </p:cNvPr>
          <p:cNvSpPr/>
          <p:nvPr/>
        </p:nvSpPr>
        <p:spPr>
          <a:xfrm>
            <a:off x="440002" y="8578972"/>
            <a:ext cx="1789299" cy="40640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Retângulo 67">
            <a:extLst>
              <a:ext uri="{FF2B5EF4-FFF2-40B4-BE49-F238E27FC236}">
                <a16:creationId xmlns:a16="http://schemas.microsoft.com/office/drawing/2014/main" id="{3297A758-A2BC-6917-944F-CA8F6ADA4DDA}"/>
              </a:ext>
            </a:extLst>
          </p:cNvPr>
          <p:cNvSpPr/>
          <p:nvPr/>
        </p:nvSpPr>
        <p:spPr>
          <a:xfrm>
            <a:off x="2556133" y="8603319"/>
            <a:ext cx="1789299" cy="38205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3967467F-F913-A72C-1EB6-EF831FAAAA97}"/>
              </a:ext>
            </a:extLst>
          </p:cNvPr>
          <p:cNvSpPr/>
          <p:nvPr/>
        </p:nvSpPr>
        <p:spPr>
          <a:xfrm>
            <a:off x="4791533" y="8627666"/>
            <a:ext cx="1664394" cy="38205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442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Forma&#10;&#10;Descrição gerada automaticamente com confiança média">
            <a:extLst>
              <a:ext uri="{FF2B5EF4-FFF2-40B4-BE49-F238E27FC236}">
                <a16:creationId xmlns:a16="http://schemas.microsoft.com/office/drawing/2014/main" id="{A9676399-7AB7-79C3-4F4C-37250CD9B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8" y="-178904"/>
            <a:ext cx="7354956" cy="1008490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AE3ABA8-10BA-0C64-7E9E-BAB4E77C49E4}"/>
              </a:ext>
            </a:extLst>
          </p:cNvPr>
          <p:cNvSpPr txBox="1"/>
          <p:nvPr/>
        </p:nvSpPr>
        <p:spPr>
          <a:xfrm>
            <a:off x="898729" y="1049830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ALUNO (A):________________________________________________________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DBBBCDA-CE7D-1EDE-8F35-B3B76B4F2A7D}"/>
              </a:ext>
            </a:extLst>
          </p:cNvPr>
          <p:cNvSpPr txBox="1"/>
          <p:nvPr/>
        </p:nvSpPr>
        <p:spPr>
          <a:xfrm>
            <a:off x="295264" y="1618254"/>
            <a:ext cx="6530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entSchbkCyrill BT" panose="02040603050705020303" pitchFamily="18" charset="-52"/>
                <a:cs typeface="Dreaming Outloud Script Pro" panose="020B0604020202020204" pitchFamily="66" charset="0"/>
              </a:rPr>
              <a:t>ESCREVA   A  LETRA  INICIAL   DE  CADA   DESENHO  FORMANDO  O  ALFABETO E ESCREVA  O  NOME   A  SUA  MANEIRA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E5D0BEC-5FFF-CA07-046B-DCFDC8A627FB}"/>
              </a:ext>
            </a:extLst>
          </p:cNvPr>
          <p:cNvSpPr txBox="1"/>
          <p:nvPr/>
        </p:nvSpPr>
        <p:spPr>
          <a:xfrm>
            <a:off x="898729" y="711105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DATA:_________________/___________________/_____________________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467BEB56-0BA2-48A3-4BD0-079806DF9F03}"/>
              </a:ext>
            </a:extLst>
          </p:cNvPr>
          <p:cNvSpPr/>
          <p:nvPr/>
        </p:nvSpPr>
        <p:spPr>
          <a:xfrm>
            <a:off x="784694" y="3926403"/>
            <a:ext cx="678673" cy="6396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45505BB6-C564-90A7-5F2F-A86EA1AC5A4F}"/>
              </a:ext>
            </a:extLst>
          </p:cNvPr>
          <p:cNvSpPr/>
          <p:nvPr/>
        </p:nvSpPr>
        <p:spPr>
          <a:xfrm>
            <a:off x="2881774" y="3945296"/>
            <a:ext cx="678673" cy="6396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CCF09BF9-480D-D426-4C4D-472114E5F9B1}"/>
              </a:ext>
            </a:extLst>
          </p:cNvPr>
          <p:cNvSpPr/>
          <p:nvPr/>
        </p:nvSpPr>
        <p:spPr>
          <a:xfrm>
            <a:off x="5183714" y="4000576"/>
            <a:ext cx="678673" cy="6396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087E96E2-F364-2604-00C8-DE114C42EA58}"/>
              </a:ext>
            </a:extLst>
          </p:cNvPr>
          <p:cNvSpPr/>
          <p:nvPr/>
        </p:nvSpPr>
        <p:spPr>
          <a:xfrm>
            <a:off x="359202" y="4631961"/>
            <a:ext cx="1664394" cy="38860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9D44375F-8047-DF14-1913-9EBE07150016}"/>
              </a:ext>
            </a:extLst>
          </p:cNvPr>
          <p:cNvSpPr/>
          <p:nvPr/>
        </p:nvSpPr>
        <p:spPr>
          <a:xfrm>
            <a:off x="2455455" y="4656308"/>
            <a:ext cx="1664394" cy="36425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DFA567EC-CD28-8EC1-1DE2-0D6741117792}"/>
              </a:ext>
            </a:extLst>
          </p:cNvPr>
          <p:cNvSpPr/>
          <p:nvPr/>
        </p:nvSpPr>
        <p:spPr>
          <a:xfrm>
            <a:off x="4690854" y="4680655"/>
            <a:ext cx="1664394" cy="38860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00BF1CA2-BA10-9385-BB52-0577208190EE}"/>
              </a:ext>
            </a:extLst>
          </p:cNvPr>
          <p:cNvSpPr/>
          <p:nvPr/>
        </p:nvSpPr>
        <p:spPr>
          <a:xfrm>
            <a:off x="808206" y="7655030"/>
            <a:ext cx="678673" cy="6396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41942664-825A-665E-231F-69F85E4B1120}"/>
              </a:ext>
            </a:extLst>
          </p:cNvPr>
          <p:cNvSpPr/>
          <p:nvPr/>
        </p:nvSpPr>
        <p:spPr>
          <a:xfrm>
            <a:off x="3038939" y="7664927"/>
            <a:ext cx="678673" cy="6396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C32BE377-BBA6-4541-2575-5F342C649B56}"/>
              </a:ext>
            </a:extLst>
          </p:cNvPr>
          <p:cNvSpPr/>
          <p:nvPr/>
        </p:nvSpPr>
        <p:spPr>
          <a:xfrm>
            <a:off x="5269672" y="7695372"/>
            <a:ext cx="678673" cy="6396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7" name="Retângulo 66">
            <a:extLst>
              <a:ext uri="{FF2B5EF4-FFF2-40B4-BE49-F238E27FC236}">
                <a16:creationId xmlns:a16="http://schemas.microsoft.com/office/drawing/2014/main" id="{82298843-695C-98D1-04EE-D2748B735869}"/>
              </a:ext>
            </a:extLst>
          </p:cNvPr>
          <p:cNvSpPr/>
          <p:nvPr/>
        </p:nvSpPr>
        <p:spPr>
          <a:xfrm>
            <a:off x="440003" y="8449765"/>
            <a:ext cx="1664394" cy="40640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Retângulo 67">
            <a:extLst>
              <a:ext uri="{FF2B5EF4-FFF2-40B4-BE49-F238E27FC236}">
                <a16:creationId xmlns:a16="http://schemas.microsoft.com/office/drawing/2014/main" id="{3297A758-A2BC-6917-944F-CA8F6ADA4DDA}"/>
              </a:ext>
            </a:extLst>
          </p:cNvPr>
          <p:cNvSpPr/>
          <p:nvPr/>
        </p:nvSpPr>
        <p:spPr>
          <a:xfrm>
            <a:off x="2556134" y="8474112"/>
            <a:ext cx="1664394" cy="40640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3967467F-F913-A72C-1EB6-EF831FAAAA97}"/>
              </a:ext>
            </a:extLst>
          </p:cNvPr>
          <p:cNvSpPr/>
          <p:nvPr/>
        </p:nvSpPr>
        <p:spPr>
          <a:xfrm>
            <a:off x="4791533" y="8498459"/>
            <a:ext cx="1664394" cy="40640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Ícone&#10;&#10;Descrição gerada automaticamente">
            <a:extLst>
              <a:ext uri="{FF2B5EF4-FFF2-40B4-BE49-F238E27FC236}">
                <a16:creationId xmlns:a16="http://schemas.microsoft.com/office/drawing/2014/main" id="{DCBACFAD-1E0C-8DC2-368A-2B6ADCCD9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79" y="2225035"/>
            <a:ext cx="1563715" cy="16336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 descr="Desenho de pessoa com a mão no rosto&#10;&#10;Descrição gerada automaticamente com confiança média">
            <a:extLst>
              <a:ext uri="{FF2B5EF4-FFF2-40B4-BE49-F238E27FC236}">
                <a16:creationId xmlns:a16="http://schemas.microsoft.com/office/drawing/2014/main" id="{E2A5CF60-341A-C9EE-1A40-C1AC29A02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246" y="2316010"/>
            <a:ext cx="1573833" cy="16489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 descr="Desenho de um círculo&#10;&#10;Descrição gerada automaticamente com confiança média">
            <a:extLst>
              <a:ext uri="{FF2B5EF4-FFF2-40B4-BE49-F238E27FC236}">
                <a16:creationId xmlns:a16="http://schemas.microsoft.com/office/drawing/2014/main" id="{52032E70-0A82-FB7C-1206-07FFFB82E9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92" y="2277452"/>
            <a:ext cx="1545259" cy="16489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m 7" descr="Ícone, Círculo&#10;&#10;Descrição gerada automaticamente">
            <a:extLst>
              <a:ext uri="{FF2B5EF4-FFF2-40B4-BE49-F238E27FC236}">
                <a16:creationId xmlns:a16="http://schemas.microsoft.com/office/drawing/2014/main" id="{765B2B77-DA7E-BD59-E451-4ACEC3CD75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11" y="5846292"/>
            <a:ext cx="1664394" cy="17311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m 8" descr="Uma imagem contendo Ícone&#10;&#10;Descrição gerada automaticamente">
            <a:extLst>
              <a:ext uri="{FF2B5EF4-FFF2-40B4-BE49-F238E27FC236}">
                <a16:creationId xmlns:a16="http://schemas.microsoft.com/office/drawing/2014/main" id="{8A11D74E-64E1-3F60-BB99-D59C4B46A8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258" y="6005270"/>
            <a:ext cx="1664394" cy="16083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m 9" descr="Uma imagem contendo objeto, relógio&#10;&#10;Descrição gerada automaticamente">
            <a:extLst>
              <a:ext uri="{FF2B5EF4-FFF2-40B4-BE49-F238E27FC236}">
                <a16:creationId xmlns:a16="http://schemas.microsoft.com/office/drawing/2014/main" id="{A700E5EF-C13B-E6DF-72B1-40CDD72EDD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455" y="5897312"/>
            <a:ext cx="1652318" cy="17311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41207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Forma&#10;&#10;Descrição gerada automaticamente com confiança média">
            <a:extLst>
              <a:ext uri="{FF2B5EF4-FFF2-40B4-BE49-F238E27FC236}">
                <a16:creationId xmlns:a16="http://schemas.microsoft.com/office/drawing/2014/main" id="{CA937B40-6365-A692-655B-4EFD951CA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8" y="-178904"/>
            <a:ext cx="7354956" cy="1008490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AE3ABA8-10BA-0C64-7E9E-BAB4E77C49E4}"/>
              </a:ext>
            </a:extLst>
          </p:cNvPr>
          <p:cNvSpPr txBox="1"/>
          <p:nvPr/>
        </p:nvSpPr>
        <p:spPr>
          <a:xfrm>
            <a:off x="898729" y="1049830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ALUNO (A):________________________________________________________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DBBBCDA-CE7D-1EDE-8F35-B3B76B4F2A7D}"/>
              </a:ext>
            </a:extLst>
          </p:cNvPr>
          <p:cNvSpPr txBox="1"/>
          <p:nvPr/>
        </p:nvSpPr>
        <p:spPr>
          <a:xfrm>
            <a:off x="295264" y="1698100"/>
            <a:ext cx="6530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entSchbkCyrill BT" panose="02040603050705020303" pitchFamily="18" charset="-52"/>
                <a:cs typeface="Dreaming Outloud Script Pro" panose="020B0604020202020204" pitchFamily="66" charset="0"/>
              </a:rPr>
              <a:t>ESCREVA   A  LETRA  INICIAL   DE  CADA   DESENHO  FORMANDO  O  ALFABETO E ESCREVA  O  NOME   A  SUA  MANEIRA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E5D0BEC-5FFF-CA07-046B-DCFDC8A627FB}"/>
              </a:ext>
            </a:extLst>
          </p:cNvPr>
          <p:cNvSpPr txBox="1"/>
          <p:nvPr/>
        </p:nvSpPr>
        <p:spPr>
          <a:xfrm>
            <a:off x="898729" y="711105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DATA:_________________/___________________/_____________________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467BEB56-0BA2-48A3-4BD0-079806DF9F03}"/>
              </a:ext>
            </a:extLst>
          </p:cNvPr>
          <p:cNvSpPr/>
          <p:nvPr/>
        </p:nvSpPr>
        <p:spPr>
          <a:xfrm>
            <a:off x="784694" y="4015854"/>
            <a:ext cx="678673" cy="6396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45505BB6-C564-90A7-5F2F-A86EA1AC5A4F}"/>
              </a:ext>
            </a:extLst>
          </p:cNvPr>
          <p:cNvSpPr/>
          <p:nvPr/>
        </p:nvSpPr>
        <p:spPr>
          <a:xfrm>
            <a:off x="2881774" y="4034747"/>
            <a:ext cx="678673" cy="6396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CCF09BF9-480D-D426-4C4D-472114E5F9B1}"/>
              </a:ext>
            </a:extLst>
          </p:cNvPr>
          <p:cNvSpPr/>
          <p:nvPr/>
        </p:nvSpPr>
        <p:spPr>
          <a:xfrm>
            <a:off x="5183714" y="4090027"/>
            <a:ext cx="678673" cy="6396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087E96E2-F364-2604-00C8-DE114C42EA58}"/>
              </a:ext>
            </a:extLst>
          </p:cNvPr>
          <p:cNvSpPr/>
          <p:nvPr/>
        </p:nvSpPr>
        <p:spPr>
          <a:xfrm>
            <a:off x="398958" y="4721412"/>
            <a:ext cx="1664394" cy="4879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9D44375F-8047-DF14-1913-9EBE07150016}"/>
              </a:ext>
            </a:extLst>
          </p:cNvPr>
          <p:cNvSpPr/>
          <p:nvPr/>
        </p:nvSpPr>
        <p:spPr>
          <a:xfrm>
            <a:off x="2455455" y="4745759"/>
            <a:ext cx="1664394" cy="48651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DFA567EC-CD28-8EC1-1DE2-0D6741117792}"/>
              </a:ext>
            </a:extLst>
          </p:cNvPr>
          <p:cNvSpPr/>
          <p:nvPr/>
        </p:nvSpPr>
        <p:spPr>
          <a:xfrm>
            <a:off x="4690854" y="4770106"/>
            <a:ext cx="1664394" cy="48651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00BF1CA2-BA10-9385-BB52-0577208190EE}"/>
              </a:ext>
            </a:extLst>
          </p:cNvPr>
          <p:cNvSpPr/>
          <p:nvPr/>
        </p:nvSpPr>
        <p:spPr>
          <a:xfrm>
            <a:off x="808206" y="7853810"/>
            <a:ext cx="678673" cy="6396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41942664-825A-665E-231F-69F85E4B1120}"/>
              </a:ext>
            </a:extLst>
          </p:cNvPr>
          <p:cNvSpPr/>
          <p:nvPr/>
        </p:nvSpPr>
        <p:spPr>
          <a:xfrm>
            <a:off x="3038939" y="7863707"/>
            <a:ext cx="678673" cy="6396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C32BE377-BBA6-4541-2575-5F342C649B56}"/>
              </a:ext>
            </a:extLst>
          </p:cNvPr>
          <p:cNvSpPr/>
          <p:nvPr/>
        </p:nvSpPr>
        <p:spPr>
          <a:xfrm>
            <a:off x="5269672" y="7894152"/>
            <a:ext cx="678673" cy="6396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7" name="Retângulo 66">
            <a:extLst>
              <a:ext uri="{FF2B5EF4-FFF2-40B4-BE49-F238E27FC236}">
                <a16:creationId xmlns:a16="http://schemas.microsoft.com/office/drawing/2014/main" id="{82298843-695C-98D1-04EE-D2748B735869}"/>
              </a:ext>
            </a:extLst>
          </p:cNvPr>
          <p:cNvSpPr/>
          <p:nvPr/>
        </p:nvSpPr>
        <p:spPr>
          <a:xfrm>
            <a:off x="420125" y="8648545"/>
            <a:ext cx="1664394" cy="40640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Retângulo 67">
            <a:extLst>
              <a:ext uri="{FF2B5EF4-FFF2-40B4-BE49-F238E27FC236}">
                <a16:creationId xmlns:a16="http://schemas.microsoft.com/office/drawing/2014/main" id="{3297A758-A2BC-6917-944F-CA8F6ADA4DDA}"/>
              </a:ext>
            </a:extLst>
          </p:cNvPr>
          <p:cNvSpPr/>
          <p:nvPr/>
        </p:nvSpPr>
        <p:spPr>
          <a:xfrm>
            <a:off x="2556134" y="8672892"/>
            <a:ext cx="1664394" cy="40640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3967467F-F913-A72C-1EB6-EF831FAAAA97}"/>
              </a:ext>
            </a:extLst>
          </p:cNvPr>
          <p:cNvSpPr/>
          <p:nvPr/>
        </p:nvSpPr>
        <p:spPr>
          <a:xfrm>
            <a:off x="4791533" y="8697239"/>
            <a:ext cx="1664394" cy="40640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 descr="Desenho de dinossauro sobre fundo branco&#10;&#10;Descrição gerada automaticamente">
            <a:extLst>
              <a:ext uri="{FF2B5EF4-FFF2-40B4-BE49-F238E27FC236}">
                <a16:creationId xmlns:a16="http://schemas.microsoft.com/office/drawing/2014/main" id="{86B9A062-643C-A461-0030-C1D5CB790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48" y="2451964"/>
            <a:ext cx="1551669" cy="15264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m 11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94B4CBFF-5C9C-E30A-C617-20375DF5D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133" y="2461903"/>
            <a:ext cx="1591203" cy="15264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m 12" descr="Desenho de um cachorro&#10;&#10;Descrição gerada automaticamente com confiança média">
            <a:extLst>
              <a:ext uri="{FF2B5EF4-FFF2-40B4-BE49-F238E27FC236}">
                <a16:creationId xmlns:a16="http://schemas.microsoft.com/office/drawing/2014/main" id="{45EDF827-7A82-1FD6-0015-5EEB49137D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53" y="2542771"/>
            <a:ext cx="1664393" cy="15030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m 13" descr="Desenho preto e branco&#10;&#10;Descrição gerada automaticamente com confiança baixa">
            <a:extLst>
              <a:ext uri="{FF2B5EF4-FFF2-40B4-BE49-F238E27FC236}">
                <a16:creationId xmlns:a16="http://schemas.microsoft.com/office/drawing/2014/main" id="{B60391BF-0738-50A4-949F-E13DCE8201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93" y="5948101"/>
            <a:ext cx="1742990" cy="18830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m 17" descr="Desenho de uma pessoa&#10;&#10;Descrição gerada automaticamente">
            <a:extLst>
              <a:ext uri="{FF2B5EF4-FFF2-40B4-BE49-F238E27FC236}">
                <a16:creationId xmlns:a16="http://schemas.microsoft.com/office/drawing/2014/main" id="{28F53CCB-734D-FC02-6F8C-64F2F8AB0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763" y="5969449"/>
            <a:ext cx="1664393" cy="18830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m 18" descr="Ícone, Círculo&#10;&#10;Descrição gerada automaticamente">
            <a:extLst>
              <a:ext uri="{FF2B5EF4-FFF2-40B4-BE49-F238E27FC236}">
                <a16:creationId xmlns:a16="http://schemas.microsoft.com/office/drawing/2014/main" id="{466CAD93-1F6D-D6C7-0301-CB995B9BF9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400" y="5948100"/>
            <a:ext cx="1917000" cy="18830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02035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Forma&#10;&#10;Descrição gerada automaticamente com confiança média">
            <a:extLst>
              <a:ext uri="{FF2B5EF4-FFF2-40B4-BE49-F238E27FC236}">
                <a16:creationId xmlns:a16="http://schemas.microsoft.com/office/drawing/2014/main" id="{296F9C91-F37D-F1A1-A154-71E495236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8" y="-178904"/>
            <a:ext cx="7354956" cy="1008490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AE3ABA8-10BA-0C64-7E9E-BAB4E77C49E4}"/>
              </a:ext>
            </a:extLst>
          </p:cNvPr>
          <p:cNvSpPr txBox="1"/>
          <p:nvPr/>
        </p:nvSpPr>
        <p:spPr>
          <a:xfrm>
            <a:off x="898729" y="1049830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ALUNO (A):________________________________________________________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DBBBCDA-CE7D-1EDE-8F35-B3B76B4F2A7D}"/>
              </a:ext>
            </a:extLst>
          </p:cNvPr>
          <p:cNvSpPr txBox="1"/>
          <p:nvPr/>
        </p:nvSpPr>
        <p:spPr>
          <a:xfrm>
            <a:off x="327634" y="1687391"/>
            <a:ext cx="6530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entSchbkCyrill BT" panose="02040603050705020303" pitchFamily="18" charset="-52"/>
                <a:cs typeface="Dreaming Outloud Script Pro" panose="020B0604020202020204" pitchFamily="66" charset="0"/>
              </a:rPr>
              <a:t>ESCREVA   A  LETRA  INICIAL   DE  CADA   DESENHO  FORMANDO  O  ALFABETO E ESCREVA  O  NOME   A  SUA  MANEIRA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E5D0BEC-5FFF-CA07-046B-DCFDC8A627FB}"/>
              </a:ext>
            </a:extLst>
          </p:cNvPr>
          <p:cNvSpPr txBox="1"/>
          <p:nvPr/>
        </p:nvSpPr>
        <p:spPr>
          <a:xfrm>
            <a:off x="898729" y="711105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DATA:_________________/___________________/_____________________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467BEB56-0BA2-48A3-4BD0-079806DF9F03}"/>
              </a:ext>
            </a:extLst>
          </p:cNvPr>
          <p:cNvSpPr/>
          <p:nvPr/>
        </p:nvSpPr>
        <p:spPr>
          <a:xfrm>
            <a:off x="784694" y="4055610"/>
            <a:ext cx="678673" cy="6396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45505BB6-C564-90A7-5F2F-A86EA1AC5A4F}"/>
              </a:ext>
            </a:extLst>
          </p:cNvPr>
          <p:cNvSpPr/>
          <p:nvPr/>
        </p:nvSpPr>
        <p:spPr>
          <a:xfrm>
            <a:off x="2881774" y="4074503"/>
            <a:ext cx="678673" cy="6396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CCF09BF9-480D-D426-4C4D-472114E5F9B1}"/>
              </a:ext>
            </a:extLst>
          </p:cNvPr>
          <p:cNvSpPr/>
          <p:nvPr/>
        </p:nvSpPr>
        <p:spPr>
          <a:xfrm>
            <a:off x="5183714" y="4129783"/>
            <a:ext cx="678673" cy="6396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087E96E2-F364-2604-00C8-DE114C42EA58}"/>
              </a:ext>
            </a:extLst>
          </p:cNvPr>
          <p:cNvSpPr/>
          <p:nvPr/>
        </p:nvSpPr>
        <p:spPr>
          <a:xfrm>
            <a:off x="421475" y="4762056"/>
            <a:ext cx="1664394" cy="42705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9D44375F-8047-DF14-1913-9EBE07150016}"/>
              </a:ext>
            </a:extLst>
          </p:cNvPr>
          <p:cNvSpPr/>
          <p:nvPr/>
        </p:nvSpPr>
        <p:spPr>
          <a:xfrm>
            <a:off x="2455455" y="4785515"/>
            <a:ext cx="1664394" cy="42705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DFA567EC-CD28-8EC1-1DE2-0D6741117792}"/>
              </a:ext>
            </a:extLst>
          </p:cNvPr>
          <p:cNvSpPr/>
          <p:nvPr/>
        </p:nvSpPr>
        <p:spPr>
          <a:xfrm>
            <a:off x="4690854" y="4809862"/>
            <a:ext cx="1664394" cy="42705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00BF1CA2-BA10-9385-BB52-0577208190EE}"/>
              </a:ext>
            </a:extLst>
          </p:cNvPr>
          <p:cNvSpPr/>
          <p:nvPr/>
        </p:nvSpPr>
        <p:spPr>
          <a:xfrm>
            <a:off x="808206" y="7655030"/>
            <a:ext cx="678673" cy="6396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41942664-825A-665E-231F-69F85E4B1120}"/>
              </a:ext>
            </a:extLst>
          </p:cNvPr>
          <p:cNvSpPr/>
          <p:nvPr/>
        </p:nvSpPr>
        <p:spPr>
          <a:xfrm>
            <a:off x="3038939" y="7664927"/>
            <a:ext cx="678673" cy="6396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C32BE377-BBA6-4541-2575-5F342C649B56}"/>
              </a:ext>
            </a:extLst>
          </p:cNvPr>
          <p:cNvSpPr/>
          <p:nvPr/>
        </p:nvSpPr>
        <p:spPr>
          <a:xfrm>
            <a:off x="5269672" y="7695372"/>
            <a:ext cx="678673" cy="6396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7" name="Retângulo 66">
            <a:extLst>
              <a:ext uri="{FF2B5EF4-FFF2-40B4-BE49-F238E27FC236}">
                <a16:creationId xmlns:a16="http://schemas.microsoft.com/office/drawing/2014/main" id="{82298843-695C-98D1-04EE-D2748B735869}"/>
              </a:ext>
            </a:extLst>
          </p:cNvPr>
          <p:cNvSpPr/>
          <p:nvPr/>
        </p:nvSpPr>
        <p:spPr>
          <a:xfrm>
            <a:off x="431559" y="8449765"/>
            <a:ext cx="1865874" cy="40640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Retângulo 67">
            <a:extLst>
              <a:ext uri="{FF2B5EF4-FFF2-40B4-BE49-F238E27FC236}">
                <a16:creationId xmlns:a16="http://schemas.microsoft.com/office/drawing/2014/main" id="{3297A758-A2BC-6917-944F-CA8F6ADA4DDA}"/>
              </a:ext>
            </a:extLst>
          </p:cNvPr>
          <p:cNvSpPr/>
          <p:nvPr/>
        </p:nvSpPr>
        <p:spPr>
          <a:xfrm>
            <a:off x="2556134" y="8474112"/>
            <a:ext cx="1664394" cy="40640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3967467F-F913-A72C-1EB6-EF831FAAAA97}"/>
              </a:ext>
            </a:extLst>
          </p:cNvPr>
          <p:cNvSpPr/>
          <p:nvPr/>
        </p:nvSpPr>
        <p:spPr>
          <a:xfrm>
            <a:off x="4791533" y="8498459"/>
            <a:ext cx="1664394" cy="46036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ma imagem contendo Logotipo&#10;&#10;Descrição gerada automaticamente">
            <a:extLst>
              <a:ext uri="{FF2B5EF4-FFF2-40B4-BE49-F238E27FC236}">
                <a16:creationId xmlns:a16="http://schemas.microsoft.com/office/drawing/2014/main" id="{34C884F5-7C81-D2FE-6912-9E7E1BE7A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54" y="2288117"/>
            <a:ext cx="1678224" cy="18214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0B46AA93-2E71-8049-7B6E-98AE1C18F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55455" y="2311133"/>
            <a:ext cx="1751723" cy="1716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 descr="Desenho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1EA5F23A-493F-14A0-2E48-5FCC7577AF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5" y="2328132"/>
            <a:ext cx="1778857" cy="1682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m 7" descr="Forma&#10;&#10;Descrição gerada automaticamente com confiança baixa">
            <a:extLst>
              <a:ext uri="{FF2B5EF4-FFF2-40B4-BE49-F238E27FC236}">
                <a16:creationId xmlns:a16="http://schemas.microsoft.com/office/drawing/2014/main" id="{01FBBB3A-E2CC-3EFD-1304-9B5C05AE09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5" y="5886441"/>
            <a:ext cx="1778857" cy="16257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m 8" descr="Uma imagem contendo Texto&#10;&#10;Descrição gerada automaticamente">
            <a:extLst>
              <a:ext uri="{FF2B5EF4-FFF2-40B4-BE49-F238E27FC236}">
                <a16:creationId xmlns:a16="http://schemas.microsoft.com/office/drawing/2014/main" id="{941D17FB-21B8-311C-A8CD-3DC91C9086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670" y="5894930"/>
            <a:ext cx="1553257" cy="16811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m 9" descr="Ícone&#10;&#10;Descrição gerada automaticamente">
            <a:extLst>
              <a:ext uri="{FF2B5EF4-FFF2-40B4-BE49-F238E27FC236}">
                <a16:creationId xmlns:a16="http://schemas.microsoft.com/office/drawing/2014/main" id="{88BA5969-7C24-B448-F7FA-687880507E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645" y="5920184"/>
            <a:ext cx="1664393" cy="16811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80808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Forma&#10;&#10;Descrição gerada automaticamente com confiança média">
            <a:extLst>
              <a:ext uri="{FF2B5EF4-FFF2-40B4-BE49-F238E27FC236}">
                <a16:creationId xmlns:a16="http://schemas.microsoft.com/office/drawing/2014/main" id="{CAA76A2E-F567-39B1-F0D4-D373D2B6E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8" y="-178904"/>
            <a:ext cx="7354956" cy="1008490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AE3ABA8-10BA-0C64-7E9E-BAB4E77C49E4}"/>
              </a:ext>
            </a:extLst>
          </p:cNvPr>
          <p:cNvSpPr txBox="1"/>
          <p:nvPr/>
        </p:nvSpPr>
        <p:spPr>
          <a:xfrm>
            <a:off x="898729" y="1049830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ALUNO (A):________________________________________________________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DBBBCDA-CE7D-1EDE-8F35-B3B76B4F2A7D}"/>
              </a:ext>
            </a:extLst>
          </p:cNvPr>
          <p:cNvSpPr txBox="1"/>
          <p:nvPr/>
        </p:nvSpPr>
        <p:spPr>
          <a:xfrm>
            <a:off x="327634" y="1685498"/>
            <a:ext cx="6530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entSchbkCyrill BT" panose="02040603050705020303" pitchFamily="18" charset="-52"/>
                <a:cs typeface="Dreaming Outloud Script Pro" panose="020B0604020202020204" pitchFamily="66" charset="0"/>
              </a:rPr>
              <a:t>1-ESCREVA   A  LETRA  INICIAL   DE  CADA   DESENHO  FORMANDO  O  ALFABETO  E O NOME  A  SUA   MANEIRA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E5D0BEC-5FFF-CA07-046B-DCFDC8A627FB}"/>
              </a:ext>
            </a:extLst>
          </p:cNvPr>
          <p:cNvSpPr txBox="1"/>
          <p:nvPr/>
        </p:nvSpPr>
        <p:spPr>
          <a:xfrm>
            <a:off x="898729" y="711105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DATA:_________________/___________________/_____________________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467BEB56-0BA2-48A3-4BD0-079806DF9F03}"/>
              </a:ext>
            </a:extLst>
          </p:cNvPr>
          <p:cNvSpPr/>
          <p:nvPr/>
        </p:nvSpPr>
        <p:spPr>
          <a:xfrm>
            <a:off x="1724836" y="4127971"/>
            <a:ext cx="678673" cy="6396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45505BB6-C564-90A7-5F2F-A86EA1AC5A4F}"/>
              </a:ext>
            </a:extLst>
          </p:cNvPr>
          <p:cNvSpPr/>
          <p:nvPr/>
        </p:nvSpPr>
        <p:spPr>
          <a:xfrm>
            <a:off x="3821916" y="4146864"/>
            <a:ext cx="678673" cy="6396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087E96E2-F364-2604-00C8-DE114C42EA58}"/>
              </a:ext>
            </a:extLst>
          </p:cNvPr>
          <p:cNvSpPr/>
          <p:nvPr/>
        </p:nvSpPr>
        <p:spPr>
          <a:xfrm>
            <a:off x="1160198" y="4833529"/>
            <a:ext cx="1664394" cy="49732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9D44375F-8047-DF14-1913-9EBE07150016}"/>
              </a:ext>
            </a:extLst>
          </p:cNvPr>
          <p:cNvSpPr/>
          <p:nvPr/>
        </p:nvSpPr>
        <p:spPr>
          <a:xfrm>
            <a:off x="3395597" y="4857876"/>
            <a:ext cx="1664394" cy="51197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 descr="Logotipo&#10;&#10;Descrição gerada automaticamente com confiança média">
            <a:extLst>
              <a:ext uri="{FF2B5EF4-FFF2-40B4-BE49-F238E27FC236}">
                <a16:creationId xmlns:a16="http://schemas.microsoft.com/office/drawing/2014/main" id="{75501021-BD3D-92AD-69FB-1A151B95D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72" y="2448321"/>
            <a:ext cx="1535352" cy="16579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m 11" descr="Uma imagem contendo Forma&#10;&#10;Descrição gerada automaticamente">
            <a:extLst>
              <a:ext uri="{FF2B5EF4-FFF2-40B4-BE49-F238E27FC236}">
                <a16:creationId xmlns:a16="http://schemas.microsoft.com/office/drawing/2014/main" id="{59CA664A-54CE-6177-3164-664D2DB97C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939" y="2448321"/>
            <a:ext cx="1641389" cy="16878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6133069-5519-0B6B-1407-176389646F58}"/>
              </a:ext>
            </a:extLst>
          </p:cNvPr>
          <p:cNvSpPr txBox="1"/>
          <p:nvPr/>
        </p:nvSpPr>
        <p:spPr>
          <a:xfrm>
            <a:off x="456610" y="5486222"/>
            <a:ext cx="6530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hiller" panose="04020404031007020602" pitchFamily="82" charset="0"/>
                <a:cs typeface="Dreaming Outloud Script Pro" panose="020B0604020202020204" pitchFamily="66" charset="0"/>
              </a:rPr>
              <a:t>2- ESCREVA  O  ALFABETO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B5753FF-C0FB-B27A-8616-82A3AAAF2926}"/>
              </a:ext>
            </a:extLst>
          </p:cNvPr>
          <p:cNvSpPr/>
          <p:nvPr/>
        </p:nvSpPr>
        <p:spPr>
          <a:xfrm>
            <a:off x="516835" y="6010920"/>
            <a:ext cx="6084380" cy="6396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12F00C5-704F-ED1F-5336-16DC3A8B6709}"/>
              </a:ext>
            </a:extLst>
          </p:cNvPr>
          <p:cNvSpPr/>
          <p:nvPr/>
        </p:nvSpPr>
        <p:spPr>
          <a:xfrm>
            <a:off x="499416" y="6996518"/>
            <a:ext cx="6084380" cy="6396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D052761-58BD-33B2-24CC-DF307609A895}"/>
              </a:ext>
            </a:extLst>
          </p:cNvPr>
          <p:cNvSpPr/>
          <p:nvPr/>
        </p:nvSpPr>
        <p:spPr>
          <a:xfrm>
            <a:off x="499416" y="8072857"/>
            <a:ext cx="6095125" cy="6396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57335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" y="0"/>
            <a:ext cx="6642847" cy="9798315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4B619182-C03E-3FAC-5829-ECBAD73D2ED4}"/>
              </a:ext>
            </a:extLst>
          </p:cNvPr>
          <p:cNvSpPr/>
          <p:nvPr/>
        </p:nvSpPr>
        <p:spPr>
          <a:xfrm>
            <a:off x="5831174" y="134911"/>
            <a:ext cx="794478" cy="9536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766C3C3-B879-2821-E3DD-E4DEFC190E37}"/>
              </a:ext>
            </a:extLst>
          </p:cNvPr>
          <p:cNvSpPr/>
          <p:nvPr/>
        </p:nvSpPr>
        <p:spPr>
          <a:xfrm>
            <a:off x="202368" y="107685"/>
            <a:ext cx="794478" cy="9536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A1D699F-2AED-EEE5-C453-8D6A4CF1616F}"/>
              </a:ext>
            </a:extLst>
          </p:cNvPr>
          <p:cNvCxnSpPr>
            <a:cxnSpLocks/>
          </p:cNvCxnSpPr>
          <p:nvPr/>
        </p:nvCxnSpPr>
        <p:spPr>
          <a:xfrm>
            <a:off x="5580176" y="134911"/>
            <a:ext cx="0" cy="96634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8DE2D82C-ED92-852C-4157-A5B846984713}"/>
              </a:ext>
            </a:extLst>
          </p:cNvPr>
          <p:cNvCxnSpPr>
            <a:cxnSpLocks/>
          </p:cNvCxnSpPr>
          <p:nvPr/>
        </p:nvCxnSpPr>
        <p:spPr>
          <a:xfrm>
            <a:off x="5030750" y="50999"/>
            <a:ext cx="0" cy="96634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EA340BA2-1EF2-FC01-CBB7-8EF8597803D1}"/>
              </a:ext>
            </a:extLst>
          </p:cNvPr>
          <p:cNvCxnSpPr>
            <a:cxnSpLocks/>
          </p:cNvCxnSpPr>
          <p:nvPr/>
        </p:nvCxnSpPr>
        <p:spPr>
          <a:xfrm>
            <a:off x="4009991" y="134911"/>
            <a:ext cx="0" cy="96634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54D3A261-CB84-6F3E-0928-E4E7065E2943}"/>
              </a:ext>
            </a:extLst>
          </p:cNvPr>
          <p:cNvCxnSpPr/>
          <p:nvPr/>
        </p:nvCxnSpPr>
        <p:spPr>
          <a:xfrm>
            <a:off x="241450" y="1585315"/>
            <a:ext cx="64232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Imagem 22" descr="Ícone&#10;&#10;Descrição gerada automaticamente">
            <a:extLst>
              <a:ext uri="{FF2B5EF4-FFF2-40B4-BE49-F238E27FC236}">
                <a16:creationId xmlns:a16="http://schemas.microsoft.com/office/drawing/2014/main" id="{4C8B48B5-BE1C-0196-0185-C29DE7ED8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45633" y="309377"/>
            <a:ext cx="953644" cy="991920"/>
          </a:xfrm>
          <a:prstGeom prst="rect">
            <a:avLst/>
          </a:prstGeom>
        </p:spPr>
      </p:pic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C5A768FF-345E-FBE0-3E1A-293213310B95}"/>
              </a:ext>
            </a:extLst>
          </p:cNvPr>
          <p:cNvCxnSpPr/>
          <p:nvPr/>
        </p:nvCxnSpPr>
        <p:spPr>
          <a:xfrm>
            <a:off x="241450" y="2925315"/>
            <a:ext cx="64232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DB4BBA4E-1993-1C64-D52A-820B437F6BF3}"/>
              </a:ext>
            </a:extLst>
          </p:cNvPr>
          <p:cNvCxnSpPr/>
          <p:nvPr/>
        </p:nvCxnSpPr>
        <p:spPr>
          <a:xfrm>
            <a:off x="327139" y="4238422"/>
            <a:ext cx="64232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90FA6102-6BBC-E174-3F97-D41BE0D9ADD2}"/>
              </a:ext>
            </a:extLst>
          </p:cNvPr>
          <p:cNvCxnSpPr/>
          <p:nvPr/>
        </p:nvCxnSpPr>
        <p:spPr>
          <a:xfrm>
            <a:off x="177383" y="5652836"/>
            <a:ext cx="64232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503E7B67-D548-5A14-E134-B657A30D98D6}"/>
              </a:ext>
            </a:extLst>
          </p:cNvPr>
          <p:cNvCxnSpPr/>
          <p:nvPr/>
        </p:nvCxnSpPr>
        <p:spPr>
          <a:xfrm>
            <a:off x="177383" y="7121328"/>
            <a:ext cx="64232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Retângulo 33">
            <a:extLst>
              <a:ext uri="{FF2B5EF4-FFF2-40B4-BE49-F238E27FC236}">
                <a16:creationId xmlns:a16="http://schemas.microsoft.com/office/drawing/2014/main" id="{1AFA44BC-C80E-E891-FC3A-647457E61FB6}"/>
              </a:ext>
            </a:extLst>
          </p:cNvPr>
          <p:cNvSpPr/>
          <p:nvPr/>
        </p:nvSpPr>
        <p:spPr>
          <a:xfrm>
            <a:off x="5862768" y="8681286"/>
            <a:ext cx="794478" cy="9536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2513FDAE-0174-DD8B-BD6F-7D29ED2A6BE5}"/>
              </a:ext>
            </a:extLst>
          </p:cNvPr>
          <p:cNvSpPr/>
          <p:nvPr/>
        </p:nvSpPr>
        <p:spPr>
          <a:xfrm>
            <a:off x="237417" y="8648654"/>
            <a:ext cx="794478" cy="9536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3D5B087F-478A-FB4E-0DAF-1085FF65623F}"/>
              </a:ext>
            </a:extLst>
          </p:cNvPr>
          <p:cNvCxnSpPr>
            <a:cxnSpLocks/>
          </p:cNvCxnSpPr>
          <p:nvPr/>
        </p:nvCxnSpPr>
        <p:spPr>
          <a:xfrm>
            <a:off x="2383631" y="-2666"/>
            <a:ext cx="0" cy="96634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E8D08E55-2052-BC10-4D8D-FD43B79472EB}"/>
              </a:ext>
            </a:extLst>
          </p:cNvPr>
          <p:cNvCxnSpPr>
            <a:cxnSpLocks/>
          </p:cNvCxnSpPr>
          <p:nvPr/>
        </p:nvCxnSpPr>
        <p:spPr>
          <a:xfrm>
            <a:off x="3378441" y="67455"/>
            <a:ext cx="0" cy="96634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Conector reto 45">
            <a:extLst>
              <a:ext uri="{FF2B5EF4-FFF2-40B4-BE49-F238E27FC236}">
                <a16:creationId xmlns:a16="http://schemas.microsoft.com/office/drawing/2014/main" id="{FA036838-9246-F149-2E94-D2EE0C7B10EA}"/>
              </a:ext>
            </a:extLst>
          </p:cNvPr>
          <p:cNvCxnSpPr>
            <a:cxnSpLocks/>
          </p:cNvCxnSpPr>
          <p:nvPr/>
        </p:nvCxnSpPr>
        <p:spPr>
          <a:xfrm>
            <a:off x="1748455" y="-28474"/>
            <a:ext cx="0" cy="96634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Conector reto 51">
            <a:extLst>
              <a:ext uri="{FF2B5EF4-FFF2-40B4-BE49-F238E27FC236}">
                <a16:creationId xmlns:a16="http://schemas.microsoft.com/office/drawing/2014/main" id="{FCBBB891-205C-097E-9CCD-FD8943231930}"/>
              </a:ext>
            </a:extLst>
          </p:cNvPr>
          <p:cNvCxnSpPr/>
          <p:nvPr/>
        </p:nvCxnSpPr>
        <p:spPr>
          <a:xfrm>
            <a:off x="177383" y="8457828"/>
            <a:ext cx="64232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5" name="Imagem 54" descr="Ícone&#10;&#10;Descrição gerada automaticamente">
            <a:extLst>
              <a:ext uri="{FF2B5EF4-FFF2-40B4-BE49-F238E27FC236}">
                <a16:creationId xmlns:a16="http://schemas.microsoft.com/office/drawing/2014/main" id="{C800C0A9-5FFE-FCB4-3753-5075EB79E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1010" y="1807128"/>
            <a:ext cx="1077850" cy="971433"/>
          </a:xfrm>
          <a:prstGeom prst="rect">
            <a:avLst/>
          </a:prstGeom>
        </p:spPr>
      </p:pic>
      <p:pic>
        <p:nvPicPr>
          <p:cNvPr id="57" name="Imagem 56" descr="Ícone&#10;&#10;Descrição gerada automaticamente">
            <a:extLst>
              <a:ext uri="{FF2B5EF4-FFF2-40B4-BE49-F238E27FC236}">
                <a16:creationId xmlns:a16="http://schemas.microsoft.com/office/drawing/2014/main" id="{EAB0DA17-1719-0344-D940-B46DE50AF8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93073" y="3163281"/>
            <a:ext cx="817739" cy="950896"/>
          </a:xfrm>
          <a:prstGeom prst="rect">
            <a:avLst/>
          </a:prstGeom>
        </p:spPr>
      </p:pic>
      <p:pic>
        <p:nvPicPr>
          <p:cNvPr id="60" name="Imagem 59" descr="Uma imagem contendo Ícone&#10;&#10;Descrição gerada automaticamente">
            <a:extLst>
              <a:ext uri="{FF2B5EF4-FFF2-40B4-BE49-F238E27FC236}">
                <a16:creationId xmlns:a16="http://schemas.microsoft.com/office/drawing/2014/main" id="{EFCD18A0-8FAA-3A8C-5D7C-FFC8E239BB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00562" y="4566740"/>
            <a:ext cx="1232485" cy="969197"/>
          </a:xfrm>
          <a:prstGeom prst="rect">
            <a:avLst/>
          </a:prstGeom>
        </p:spPr>
      </p:pic>
      <p:pic>
        <p:nvPicPr>
          <p:cNvPr id="64" name="Imagem 63" descr="Uma imagem contendo Forma&#10;&#10;Descrição gerada automaticamente">
            <a:extLst>
              <a:ext uri="{FF2B5EF4-FFF2-40B4-BE49-F238E27FC236}">
                <a16:creationId xmlns:a16="http://schemas.microsoft.com/office/drawing/2014/main" id="{74AA92EF-1D0E-D730-A8DD-3FF26DEF45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0082" y="5956254"/>
            <a:ext cx="1232485" cy="861657"/>
          </a:xfrm>
          <a:prstGeom prst="rect">
            <a:avLst/>
          </a:prstGeom>
        </p:spPr>
      </p:pic>
      <p:pic>
        <p:nvPicPr>
          <p:cNvPr id="66" name="Imagem 65" descr="Logotipo&#10;&#10;Descrição gerada automaticamente">
            <a:extLst>
              <a:ext uri="{FF2B5EF4-FFF2-40B4-BE49-F238E27FC236}">
                <a16:creationId xmlns:a16="http://schemas.microsoft.com/office/drawing/2014/main" id="{4DEE8BE7-4BD8-9759-C30D-8AFC7CFD23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29600">
            <a:off x="5704579" y="7281134"/>
            <a:ext cx="970155" cy="1000639"/>
          </a:xfrm>
          <a:prstGeom prst="rect">
            <a:avLst/>
          </a:prstGeom>
        </p:spPr>
      </p:pic>
      <p:pic>
        <p:nvPicPr>
          <p:cNvPr id="68" name="Imagem 67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AF94533B-6D0E-5D25-D26E-CA35B7EF1D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7950">
            <a:off x="5917149" y="8529962"/>
            <a:ext cx="394772" cy="1096331"/>
          </a:xfrm>
          <a:prstGeom prst="rect">
            <a:avLst/>
          </a:prstGeom>
        </p:spPr>
      </p:pic>
      <p:pic>
        <p:nvPicPr>
          <p:cNvPr id="72" name="Imagem 71" descr="Diagrama&#10;&#10;Descrição gerada automaticamente">
            <a:extLst>
              <a:ext uri="{FF2B5EF4-FFF2-40B4-BE49-F238E27FC236}">
                <a16:creationId xmlns:a16="http://schemas.microsoft.com/office/drawing/2014/main" id="{25C456B9-6535-2353-026A-FCACEBD0FF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31344" y="1806367"/>
            <a:ext cx="1188271" cy="906850"/>
          </a:xfrm>
          <a:prstGeom prst="rect">
            <a:avLst/>
          </a:prstGeom>
        </p:spPr>
      </p:pic>
      <p:pic>
        <p:nvPicPr>
          <p:cNvPr id="74" name="Imagem 73" descr="Forma&#10;&#10;Descrição gerada automaticamente com confiança baixa">
            <a:extLst>
              <a:ext uri="{FF2B5EF4-FFF2-40B4-BE49-F238E27FC236}">
                <a16:creationId xmlns:a16="http://schemas.microsoft.com/office/drawing/2014/main" id="{9B194D0D-D65F-5230-1521-65BD1D5D7B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8353" y="353308"/>
            <a:ext cx="1033815" cy="880693"/>
          </a:xfrm>
          <a:prstGeom prst="rect">
            <a:avLst/>
          </a:prstGeom>
        </p:spPr>
      </p:pic>
      <p:pic>
        <p:nvPicPr>
          <p:cNvPr id="76" name="Imagem 75" descr="Logotipo&#10;&#10;Descrição gerada automaticamente">
            <a:extLst>
              <a:ext uri="{FF2B5EF4-FFF2-40B4-BE49-F238E27FC236}">
                <a16:creationId xmlns:a16="http://schemas.microsoft.com/office/drawing/2014/main" id="{17783190-303D-1C85-9338-4DE3C61272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6681" y="3168637"/>
            <a:ext cx="918957" cy="878543"/>
          </a:xfrm>
          <a:prstGeom prst="rect">
            <a:avLst/>
          </a:prstGeom>
        </p:spPr>
      </p:pic>
      <p:pic>
        <p:nvPicPr>
          <p:cNvPr id="78" name="Imagem 77" descr="Uma imagem contendo Forma&#10;&#10;Descrição gerada automaticamente">
            <a:extLst>
              <a:ext uri="{FF2B5EF4-FFF2-40B4-BE49-F238E27FC236}">
                <a16:creationId xmlns:a16="http://schemas.microsoft.com/office/drawing/2014/main" id="{BCEACCF3-51B3-EC01-904B-E92D25D6BB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37878">
            <a:off x="3844793" y="4567642"/>
            <a:ext cx="1273874" cy="758391"/>
          </a:xfrm>
          <a:prstGeom prst="rect">
            <a:avLst/>
          </a:prstGeom>
        </p:spPr>
      </p:pic>
      <p:pic>
        <p:nvPicPr>
          <p:cNvPr id="80" name="Imagem 79" descr="Forma&#10;&#10;Descrição gerada automaticamente">
            <a:extLst>
              <a:ext uri="{FF2B5EF4-FFF2-40B4-BE49-F238E27FC236}">
                <a16:creationId xmlns:a16="http://schemas.microsoft.com/office/drawing/2014/main" id="{BED704F0-DA30-1665-8A5C-123589C4B9B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8227" y="5927384"/>
            <a:ext cx="1257162" cy="894720"/>
          </a:xfrm>
          <a:prstGeom prst="rect">
            <a:avLst/>
          </a:prstGeom>
        </p:spPr>
      </p:pic>
      <p:pic>
        <p:nvPicPr>
          <p:cNvPr id="82" name="Imagem 81" descr="Logotipo&#10;&#10;Descrição gerada automaticamente">
            <a:extLst>
              <a:ext uri="{FF2B5EF4-FFF2-40B4-BE49-F238E27FC236}">
                <a16:creationId xmlns:a16="http://schemas.microsoft.com/office/drawing/2014/main" id="{2E11305B-4EB2-2A97-E2AD-E1A716F1A7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6409">
            <a:off x="4103955" y="7386803"/>
            <a:ext cx="841123" cy="932948"/>
          </a:xfrm>
          <a:prstGeom prst="rect">
            <a:avLst/>
          </a:prstGeom>
        </p:spPr>
      </p:pic>
      <p:pic>
        <p:nvPicPr>
          <p:cNvPr id="84" name="Imagem 83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171D9A9B-A06D-7341-E0FD-31A1A16E06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08849">
            <a:off x="4114167" y="8667227"/>
            <a:ext cx="982707" cy="899899"/>
          </a:xfrm>
          <a:prstGeom prst="rect">
            <a:avLst/>
          </a:prstGeom>
        </p:spPr>
      </p:pic>
      <p:pic>
        <p:nvPicPr>
          <p:cNvPr id="86" name="Imagem 85" descr="Forma, Círculo&#10;&#10;Descrição gerada automaticamente">
            <a:extLst>
              <a:ext uri="{FF2B5EF4-FFF2-40B4-BE49-F238E27FC236}">
                <a16:creationId xmlns:a16="http://schemas.microsoft.com/office/drawing/2014/main" id="{B7B878D8-0782-179F-E1DD-483F7E4A13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497" y="358121"/>
            <a:ext cx="988499" cy="837425"/>
          </a:xfrm>
          <a:prstGeom prst="rect">
            <a:avLst/>
          </a:prstGeom>
        </p:spPr>
      </p:pic>
      <p:pic>
        <p:nvPicPr>
          <p:cNvPr id="88" name="Imagem 87" descr="Padrão do plano de fundo&#10;&#10;Descrição gerada automaticamente com confiança média">
            <a:extLst>
              <a:ext uri="{FF2B5EF4-FFF2-40B4-BE49-F238E27FC236}">
                <a16:creationId xmlns:a16="http://schemas.microsoft.com/office/drawing/2014/main" id="{B56AB3CC-1CEC-0F63-C95E-A321D5F31CD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8973">
            <a:off x="2437548" y="1769815"/>
            <a:ext cx="975770" cy="986871"/>
          </a:xfrm>
          <a:prstGeom prst="rect">
            <a:avLst/>
          </a:prstGeom>
        </p:spPr>
      </p:pic>
      <p:pic>
        <p:nvPicPr>
          <p:cNvPr id="90" name="Imagem 89" descr="Desenho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FCA0CADF-6D54-F677-CAE7-4A60CC080C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885">
            <a:off x="2368882" y="3147422"/>
            <a:ext cx="1138018" cy="857264"/>
          </a:xfrm>
          <a:prstGeom prst="rect">
            <a:avLst/>
          </a:prstGeom>
        </p:spPr>
      </p:pic>
      <p:pic>
        <p:nvPicPr>
          <p:cNvPr id="94" name="Imagem 93" descr="Ícone&#10;&#10;Descrição gerada automaticamente">
            <a:extLst>
              <a:ext uri="{FF2B5EF4-FFF2-40B4-BE49-F238E27FC236}">
                <a16:creationId xmlns:a16="http://schemas.microsoft.com/office/drawing/2014/main" id="{87ABFAD6-EDF6-CBF9-F903-A57159CA56D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58967" y="4469329"/>
            <a:ext cx="1181774" cy="923485"/>
          </a:xfrm>
          <a:prstGeom prst="rect">
            <a:avLst/>
          </a:prstGeom>
        </p:spPr>
      </p:pic>
      <p:pic>
        <p:nvPicPr>
          <p:cNvPr id="96" name="Imagem 95" descr="Uma imagem contendo Ícone&#10;&#10;Descrição gerada automaticamente">
            <a:extLst>
              <a:ext uri="{FF2B5EF4-FFF2-40B4-BE49-F238E27FC236}">
                <a16:creationId xmlns:a16="http://schemas.microsoft.com/office/drawing/2014/main" id="{DC7EEE27-DA57-67F4-B019-1E979A7CA86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0308" y="7318073"/>
            <a:ext cx="1204465" cy="971798"/>
          </a:xfrm>
          <a:prstGeom prst="rect">
            <a:avLst/>
          </a:prstGeom>
        </p:spPr>
      </p:pic>
      <p:pic>
        <p:nvPicPr>
          <p:cNvPr id="100" name="Imagem 99" descr="Ícone&#10;&#10;Descrição gerada automaticamente">
            <a:extLst>
              <a:ext uri="{FF2B5EF4-FFF2-40B4-BE49-F238E27FC236}">
                <a16:creationId xmlns:a16="http://schemas.microsoft.com/office/drawing/2014/main" id="{26A8E2DA-9FB7-8E41-DCF0-CEE71A96CA5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9188">
            <a:off x="2180287" y="8578783"/>
            <a:ext cx="1178350" cy="949519"/>
          </a:xfrm>
          <a:prstGeom prst="rect">
            <a:avLst/>
          </a:prstGeom>
        </p:spPr>
      </p:pic>
      <p:pic>
        <p:nvPicPr>
          <p:cNvPr id="102" name="Imagem 101" descr="Uma imagem contendo Diagrama&#10;&#10;Descrição gerada automaticamente">
            <a:extLst>
              <a:ext uri="{FF2B5EF4-FFF2-40B4-BE49-F238E27FC236}">
                <a16:creationId xmlns:a16="http://schemas.microsoft.com/office/drawing/2014/main" id="{A1A920D7-4485-FC46-BC9F-2CA9F592249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94478">
            <a:off x="902517" y="255352"/>
            <a:ext cx="768934" cy="965391"/>
          </a:xfrm>
          <a:prstGeom prst="rect">
            <a:avLst/>
          </a:prstGeom>
        </p:spPr>
      </p:pic>
      <p:pic>
        <p:nvPicPr>
          <p:cNvPr id="108" name="Imagem 107" descr="Ícone&#10;&#10;Descrição gerada automaticamente">
            <a:extLst>
              <a:ext uri="{FF2B5EF4-FFF2-40B4-BE49-F238E27FC236}">
                <a16:creationId xmlns:a16="http://schemas.microsoft.com/office/drawing/2014/main" id="{8EB813B2-0FE8-EF34-D845-6F19C0D25A8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61013">
            <a:off x="774447" y="5906387"/>
            <a:ext cx="919900" cy="915381"/>
          </a:xfrm>
          <a:prstGeom prst="rect">
            <a:avLst/>
          </a:prstGeom>
        </p:spPr>
      </p:pic>
      <p:pic>
        <p:nvPicPr>
          <p:cNvPr id="110" name="Imagem 109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FA936321-2215-CDB8-6DAF-29DA4E067E8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09080">
            <a:off x="693870" y="3070590"/>
            <a:ext cx="1228192" cy="969938"/>
          </a:xfrm>
          <a:prstGeom prst="rect">
            <a:avLst/>
          </a:prstGeom>
        </p:spPr>
      </p:pic>
      <p:pic>
        <p:nvPicPr>
          <p:cNvPr id="112" name="Imagem 111" descr="Desenho de um animal&#10;&#10;Descrição gerada automaticamente">
            <a:extLst>
              <a:ext uri="{FF2B5EF4-FFF2-40B4-BE49-F238E27FC236}">
                <a16:creationId xmlns:a16="http://schemas.microsoft.com/office/drawing/2014/main" id="{3AA38280-7250-2F1E-0124-119EF893F8D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8100" y="4491842"/>
            <a:ext cx="1193112" cy="889799"/>
          </a:xfrm>
          <a:prstGeom prst="rect">
            <a:avLst/>
          </a:prstGeom>
        </p:spPr>
      </p:pic>
      <p:cxnSp>
        <p:nvCxnSpPr>
          <p:cNvPr id="113" name="Conector reto 112">
            <a:extLst>
              <a:ext uri="{FF2B5EF4-FFF2-40B4-BE49-F238E27FC236}">
                <a16:creationId xmlns:a16="http://schemas.microsoft.com/office/drawing/2014/main" id="{EE1C2888-659C-FFB1-EDBE-A63830EF2846}"/>
              </a:ext>
            </a:extLst>
          </p:cNvPr>
          <p:cNvCxnSpPr>
            <a:cxnSpLocks/>
          </p:cNvCxnSpPr>
          <p:nvPr/>
        </p:nvCxnSpPr>
        <p:spPr>
          <a:xfrm>
            <a:off x="733512" y="115135"/>
            <a:ext cx="0" cy="96634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5" name="Imagem 114" descr="Logotipo, Ícone&#10;&#10;Descrição gerada automaticamente">
            <a:extLst>
              <a:ext uri="{FF2B5EF4-FFF2-40B4-BE49-F238E27FC236}">
                <a16:creationId xmlns:a16="http://schemas.microsoft.com/office/drawing/2014/main" id="{1410CD62-2012-8DDF-53DD-0918F2B9816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2115" y="1749645"/>
            <a:ext cx="767351" cy="1007462"/>
          </a:xfrm>
          <a:prstGeom prst="rect">
            <a:avLst/>
          </a:prstGeom>
        </p:spPr>
      </p:pic>
      <p:sp>
        <p:nvSpPr>
          <p:cNvPr id="116" name="Retângulo 115">
            <a:extLst>
              <a:ext uri="{FF2B5EF4-FFF2-40B4-BE49-F238E27FC236}">
                <a16:creationId xmlns:a16="http://schemas.microsoft.com/office/drawing/2014/main" id="{557F7BEF-FFDF-CDDA-E851-DACD54218038}"/>
              </a:ext>
            </a:extLst>
          </p:cNvPr>
          <p:cNvSpPr/>
          <p:nvPr/>
        </p:nvSpPr>
        <p:spPr>
          <a:xfrm>
            <a:off x="173339" y="7135604"/>
            <a:ext cx="1528798" cy="24434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7" name="CaixaDeTexto 116">
            <a:extLst>
              <a:ext uri="{FF2B5EF4-FFF2-40B4-BE49-F238E27FC236}">
                <a16:creationId xmlns:a16="http://schemas.microsoft.com/office/drawing/2014/main" id="{6533BF03-272C-F254-7411-B939593BB375}"/>
              </a:ext>
            </a:extLst>
          </p:cNvPr>
          <p:cNvSpPr txBox="1"/>
          <p:nvPr/>
        </p:nvSpPr>
        <p:spPr>
          <a:xfrm rot="5400000">
            <a:off x="-124062" y="7883886"/>
            <a:ext cx="2218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ESCREVA  AS  LETRAS  DO  ALFABETO</a:t>
            </a:r>
          </a:p>
        </p:txBody>
      </p:sp>
    </p:spTree>
    <p:extLst>
      <p:ext uri="{BB962C8B-B14F-4D97-AF65-F5344CB8AC3E}">
        <p14:creationId xmlns:p14="http://schemas.microsoft.com/office/powerpoint/2010/main" val="14422581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" y="0"/>
            <a:ext cx="6642847" cy="9798315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4B619182-C03E-3FAC-5829-ECBAD73D2ED4}"/>
              </a:ext>
            </a:extLst>
          </p:cNvPr>
          <p:cNvSpPr/>
          <p:nvPr/>
        </p:nvSpPr>
        <p:spPr>
          <a:xfrm>
            <a:off x="5831174" y="134911"/>
            <a:ext cx="794478" cy="9536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766C3C3-B879-2821-E3DD-E4DEFC190E37}"/>
              </a:ext>
            </a:extLst>
          </p:cNvPr>
          <p:cNvSpPr/>
          <p:nvPr/>
        </p:nvSpPr>
        <p:spPr>
          <a:xfrm>
            <a:off x="202368" y="107685"/>
            <a:ext cx="794478" cy="9536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A1D699F-2AED-EEE5-C453-8D6A4CF1616F}"/>
              </a:ext>
            </a:extLst>
          </p:cNvPr>
          <p:cNvCxnSpPr>
            <a:cxnSpLocks/>
          </p:cNvCxnSpPr>
          <p:nvPr/>
        </p:nvCxnSpPr>
        <p:spPr>
          <a:xfrm>
            <a:off x="5580176" y="134911"/>
            <a:ext cx="0" cy="96634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8DE2D82C-ED92-852C-4157-A5B846984713}"/>
              </a:ext>
            </a:extLst>
          </p:cNvPr>
          <p:cNvCxnSpPr>
            <a:cxnSpLocks/>
          </p:cNvCxnSpPr>
          <p:nvPr/>
        </p:nvCxnSpPr>
        <p:spPr>
          <a:xfrm>
            <a:off x="5030750" y="50999"/>
            <a:ext cx="0" cy="96634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EA340BA2-1EF2-FC01-CBB7-8EF8597803D1}"/>
              </a:ext>
            </a:extLst>
          </p:cNvPr>
          <p:cNvCxnSpPr>
            <a:cxnSpLocks/>
          </p:cNvCxnSpPr>
          <p:nvPr/>
        </p:nvCxnSpPr>
        <p:spPr>
          <a:xfrm>
            <a:off x="4009991" y="134911"/>
            <a:ext cx="0" cy="96634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54D3A261-CB84-6F3E-0928-E4E7065E2943}"/>
              </a:ext>
            </a:extLst>
          </p:cNvPr>
          <p:cNvCxnSpPr/>
          <p:nvPr/>
        </p:nvCxnSpPr>
        <p:spPr>
          <a:xfrm>
            <a:off x="241450" y="1585315"/>
            <a:ext cx="64232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Imagem 22" descr="Ícone&#10;&#10;Descrição gerada automaticamente">
            <a:extLst>
              <a:ext uri="{FF2B5EF4-FFF2-40B4-BE49-F238E27FC236}">
                <a16:creationId xmlns:a16="http://schemas.microsoft.com/office/drawing/2014/main" id="{4C8B48B5-BE1C-0196-0185-C29DE7ED8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45633" y="309377"/>
            <a:ext cx="953644" cy="991920"/>
          </a:xfrm>
          <a:prstGeom prst="rect">
            <a:avLst/>
          </a:prstGeom>
        </p:spPr>
      </p:pic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C5A768FF-345E-FBE0-3E1A-293213310B95}"/>
              </a:ext>
            </a:extLst>
          </p:cNvPr>
          <p:cNvCxnSpPr/>
          <p:nvPr/>
        </p:nvCxnSpPr>
        <p:spPr>
          <a:xfrm>
            <a:off x="241450" y="2925315"/>
            <a:ext cx="64232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DB4BBA4E-1993-1C64-D52A-820B437F6BF3}"/>
              </a:ext>
            </a:extLst>
          </p:cNvPr>
          <p:cNvCxnSpPr/>
          <p:nvPr/>
        </p:nvCxnSpPr>
        <p:spPr>
          <a:xfrm>
            <a:off x="327139" y="4238422"/>
            <a:ext cx="64232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90FA6102-6BBC-E174-3F97-D41BE0D9ADD2}"/>
              </a:ext>
            </a:extLst>
          </p:cNvPr>
          <p:cNvCxnSpPr/>
          <p:nvPr/>
        </p:nvCxnSpPr>
        <p:spPr>
          <a:xfrm>
            <a:off x="177383" y="5652836"/>
            <a:ext cx="64232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503E7B67-D548-5A14-E134-B657A30D98D6}"/>
              </a:ext>
            </a:extLst>
          </p:cNvPr>
          <p:cNvCxnSpPr/>
          <p:nvPr/>
        </p:nvCxnSpPr>
        <p:spPr>
          <a:xfrm>
            <a:off x="177383" y="7121328"/>
            <a:ext cx="64232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Retângulo 33">
            <a:extLst>
              <a:ext uri="{FF2B5EF4-FFF2-40B4-BE49-F238E27FC236}">
                <a16:creationId xmlns:a16="http://schemas.microsoft.com/office/drawing/2014/main" id="{1AFA44BC-C80E-E891-FC3A-647457E61FB6}"/>
              </a:ext>
            </a:extLst>
          </p:cNvPr>
          <p:cNvSpPr/>
          <p:nvPr/>
        </p:nvSpPr>
        <p:spPr>
          <a:xfrm>
            <a:off x="5862768" y="8681286"/>
            <a:ext cx="794478" cy="9536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2513FDAE-0174-DD8B-BD6F-7D29ED2A6BE5}"/>
              </a:ext>
            </a:extLst>
          </p:cNvPr>
          <p:cNvSpPr/>
          <p:nvPr/>
        </p:nvSpPr>
        <p:spPr>
          <a:xfrm>
            <a:off x="237417" y="8648654"/>
            <a:ext cx="794478" cy="9536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3D5B087F-478A-FB4E-0DAF-1085FF65623F}"/>
              </a:ext>
            </a:extLst>
          </p:cNvPr>
          <p:cNvCxnSpPr>
            <a:cxnSpLocks/>
          </p:cNvCxnSpPr>
          <p:nvPr/>
        </p:nvCxnSpPr>
        <p:spPr>
          <a:xfrm>
            <a:off x="2383631" y="-2666"/>
            <a:ext cx="0" cy="96634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E8D08E55-2052-BC10-4D8D-FD43B79472EB}"/>
              </a:ext>
            </a:extLst>
          </p:cNvPr>
          <p:cNvCxnSpPr>
            <a:cxnSpLocks/>
          </p:cNvCxnSpPr>
          <p:nvPr/>
        </p:nvCxnSpPr>
        <p:spPr>
          <a:xfrm>
            <a:off x="3378441" y="67455"/>
            <a:ext cx="0" cy="96634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Conector reto 45">
            <a:extLst>
              <a:ext uri="{FF2B5EF4-FFF2-40B4-BE49-F238E27FC236}">
                <a16:creationId xmlns:a16="http://schemas.microsoft.com/office/drawing/2014/main" id="{FA036838-9246-F149-2E94-D2EE0C7B10EA}"/>
              </a:ext>
            </a:extLst>
          </p:cNvPr>
          <p:cNvCxnSpPr>
            <a:cxnSpLocks/>
          </p:cNvCxnSpPr>
          <p:nvPr/>
        </p:nvCxnSpPr>
        <p:spPr>
          <a:xfrm>
            <a:off x="1748455" y="-28474"/>
            <a:ext cx="0" cy="96634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Conector reto 51">
            <a:extLst>
              <a:ext uri="{FF2B5EF4-FFF2-40B4-BE49-F238E27FC236}">
                <a16:creationId xmlns:a16="http://schemas.microsoft.com/office/drawing/2014/main" id="{FCBBB891-205C-097E-9CCD-FD8943231930}"/>
              </a:ext>
            </a:extLst>
          </p:cNvPr>
          <p:cNvCxnSpPr/>
          <p:nvPr/>
        </p:nvCxnSpPr>
        <p:spPr>
          <a:xfrm>
            <a:off x="177383" y="8457828"/>
            <a:ext cx="64232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5" name="Imagem 54" descr="Ícone&#10;&#10;Descrição gerada automaticamente">
            <a:extLst>
              <a:ext uri="{FF2B5EF4-FFF2-40B4-BE49-F238E27FC236}">
                <a16:creationId xmlns:a16="http://schemas.microsoft.com/office/drawing/2014/main" id="{C800C0A9-5FFE-FCB4-3753-5075EB79E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1010" y="1807128"/>
            <a:ext cx="1077850" cy="971433"/>
          </a:xfrm>
          <a:prstGeom prst="rect">
            <a:avLst/>
          </a:prstGeom>
        </p:spPr>
      </p:pic>
      <p:pic>
        <p:nvPicPr>
          <p:cNvPr id="57" name="Imagem 56" descr="Ícone&#10;&#10;Descrição gerada automaticamente">
            <a:extLst>
              <a:ext uri="{FF2B5EF4-FFF2-40B4-BE49-F238E27FC236}">
                <a16:creationId xmlns:a16="http://schemas.microsoft.com/office/drawing/2014/main" id="{EAB0DA17-1719-0344-D940-B46DE50AF8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93073" y="3163281"/>
            <a:ext cx="817739" cy="950896"/>
          </a:xfrm>
          <a:prstGeom prst="rect">
            <a:avLst/>
          </a:prstGeom>
        </p:spPr>
      </p:pic>
      <p:pic>
        <p:nvPicPr>
          <p:cNvPr id="60" name="Imagem 59" descr="Uma imagem contendo Ícone&#10;&#10;Descrição gerada automaticamente">
            <a:extLst>
              <a:ext uri="{FF2B5EF4-FFF2-40B4-BE49-F238E27FC236}">
                <a16:creationId xmlns:a16="http://schemas.microsoft.com/office/drawing/2014/main" id="{EFCD18A0-8FAA-3A8C-5D7C-FFC8E239BB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00562" y="4566740"/>
            <a:ext cx="1232485" cy="969197"/>
          </a:xfrm>
          <a:prstGeom prst="rect">
            <a:avLst/>
          </a:prstGeom>
        </p:spPr>
      </p:pic>
      <p:pic>
        <p:nvPicPr>
          <p:cNvPr id="64" name="Imagem 63" descr="Uma imagem contendo Forma&#10;&#10;Descrição gerada automaticamente">
            <a:extLst>
              <a:ext uri="{FF2B5EF4-FFF2-40B4-BE49-F238E27FC236}">
                <a16:creationId xmlns:a16="http://schemas.microsoft.com/office/drawing/2014/main" id="{74AA92EF-1D0E-D730-A8DD-3FF26DEF45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0082" y="5956254"/>
            <a:ext cx="1232485" cy="861657"/>
          </a:xfrm>
          <a:prstGeom prst="rect">
            <a:avLst/>
          </a:prstGeom>
        </p:spPr>
      </p:pic>
      <p:pic>
        <p:nvPicPr>
          <p:cNvPr id="66" name="Imagem 65" descr="Logotipo&#10;&#10;Descrição gerada automaticamente">
            <a:extLst>
              <a:ext uri="{FF2B5EF4-FFF2-40B4-BE49-F238E27FC236}">
                <a16:creationId xmlns:a16="http://schemas.microsoft.com/office/drawing/2014/main" id="{4DEE8BE7-4BD8-9759-C30D-8AFC7CFD23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29600">
            <a:off x="5704579" y="7281134"/>
            <a:ext cx="970155" cy="1000639"/>
          </a:xfrm>
          <a:prstGeom prst="rect">
            <a:avLst/>
          </a:prstGeom>
        </p:spPr>
      </p:pic>
      <p:pic>
        <p:nvPicPr>
          <p:cNvPr id="68" name="Imagem 67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AF94533B-6D0E-5D25-D26E-CA35B7EF1D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7950">
            <a:off x="5917149" y="8529962"/>
            <a:ext cx="394772" cy="1096331"/>
          </a:xfrm>
          <a:prstGeom prst="rect">
            <a:avLst/>
          </a:prstGeom>
        </p:spPr>
      </p:pic>
      <p:pic>
        <p:nvPicPr>
          <p:cNvPr id="72" name="Imagem 71" descr="Diagrama&#10;&#10;Descrição gerada automaticamente">
            <a:extLst>
              <a:ext uri="{FF2B5EF4-FFF2-40B4-BE49-F238E27FC236}">
                <a16:creationId xmlns:a16="http://schemas.microsoft.com/office/drawing/2014/main" id="{25C456B9-6535-2353-026A-FCACEBD0FF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31344" y="1806367"/>
            <a:ext cx="1188271" cy="906850"/>
          </a:xfrm>
          <a:prstGeom prst="rect">
            <a:avLst/>
          </a:prstGeom>
        </p:spPr>
      </p:pic>
      <p:pic>
        <p:nvPicPr>
          <p:cNvPr id="74" name="Imagem 73" descr="Forma&#10;&#10;Descrição gerada automaticamente com confiança baixa">
            <a:extLst>
              <a:ext uri="{FF2B5EF4-FFF2-40B4-BE49-F238E27FC236}">
                <a16:creationId xmlns:a16="http://schemas.microsoft.com/office/drawing/2014/main" id="{9B194D0D-D65F-5230-1521-65BD1D5D7B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8353" y="353308"/>
            <a:ext cx="1033815" cy="880693"/>
          </a:xfrm>
          <a:prstGeom prst="rect">
            <a:avLst/>
          </a:prstGeom>
        </p:spPr>
      </p:pic>
      <p:pic>
        <p:nvPicPr>
          <p:cNvPr id="76" name="Imagem 75" descr="Logotipo&#10;&#10;Descrição gerada automaticamente">
            <a:extLst>
              <a:ext uri="{FF2B5EF4-FFF2-40B4-BE49-F238E27FC236}">
                <a16:creationId xmlns:a16="http://schemas.microsoft.com/office/drawing/2014/main" id="{17783190-303D-1C85-9338-4DE3C61272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6681" y="3168637"/>
            <a:ext cx="918957" cy="878543"/>
          </a:xfrm>
          <a:prstGeom prst="rect">
            <a:avLst/>
          </a:prstGeom>
        </p:spPr>
      </p:pic>
      <p:pic>
        <p:nvPicPr>
          <p:cNvPr id="78" name="Imagem 77" descr="Uma imagem contendo Forma&#10;&#10;Descrição gerada automaticamente">
            <a:extLst>
              <a:ext uri="{FF2B5EF4-FFF2-40B4-BE49-F238E27FC236}">
                <a16:creationId xmlns:a16="http://schemas.microsoft.com/office/drawing/2014/main" id="{BCEACCF3-51B3-EC01-904B-E92D25D6BB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37878">
            <a:off x="3844793" y="4567642"/>
            <a:ext cx="1273874" cy="758391"/>
          </a:xfrm>
          <a:prstGeom prst="rect">
            <a:avLst/>
          </a:prstGeom>
        </p:spPr>
      </p:pic>
      <p:pic>
        <p:nvPicPr>
          <p:cNvPr id="80" name="Imagem 79" descr="Forma&#10;&#10;Descrição gerada automaticamente">
            <a:extLst>
              <a:ext uri="{FF2B5EF4-FFF2-40B4-BE49-F238E27FC236}">
                <a16:creationId xmlns:a16="http://schemas.microsoft.com/office/drawing/2014/main" id="{BED704F0-DA30-1665-8A5C-123589C4B9B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8227" y="5927384"/>
            <a:ext cx="1257162" cy="894720"/>
          </a:xfrm>
          <a:prstGeom prst="rect">
            <a:avLst/>
          </a:prstGeom>
        </p:spPr>
      </p:pic>
      <p:pic>
        <p:nvPicPr>
          <p:cNvPr id="82" name="Imagem 81" descr="Logotipo&#10;&#10;Descrição gerada automaticamente">
            <a:extLst>
              <a:ext uri="{FF2B5EF4-FFF2-40B4-BE49-F238E27FC236}">
                <a16:creationId xmlns:a16="http://schemas.microsoft.com/office/drawing/2014/main" id="{2E11305B-4EB2-2A97-E2AD-E1A716F1A7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6409">
            <a:off x="4103955" y="7386803"/>
            <a:ext cx="841123" cy="932948"/>
          </a:xfrm>
          <a:prstGeom prst="rect">
            <a:avLst/>
          </a:prstGeom>
        </p:spPr>
      </p:pic>
      <p:pic>
        <p:nvPicPr>
          <p:cNvPr id="84" name="Imagem 83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171D9A9B-A06D-7341-E0FD-31A1A16E06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08849">
            <a:off x="4114167" y="8667227"/>
            <a:ext cx="982707" cy="899899"/>
          </a:xfrm>
          <a:prstGeom prst="rect">
            <a:avLst/>
          </a:prstGeom>
        </p:spPr>
      </p:pic>
      <p:pic>
        <p:nvPicPr>
          <p:cNvPr id="86" name="Imagem 85" descr="Forma, Círculo&#10;&#10;Descrição gerada automaticamente">
            <a:extLst>
              <a:ext uri="{FF2B5EF4-FFF2-40B4-BE49-F238E27FC236}">
                <a16:creationId xmlns:a16="http://schemas.microsoft.com/office/drawing/2014/main" id="{B7B878D8-0782-179F-E1DD-483F7E4A13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497" y="358121"/>
            <a:ext cx="988499" cy="837425"/>
          </a:xfrm>
          <a:prstGeom prst="rect">
            <a:avLst/>
          </a:prstGeom>
        </p:spPr>
      </p:pic>
      <p:pic>
        <p:nvPicPr>
          <p:cNvPr id="88" name="Imagem 87" descr="Padrão do plano de fundo&#10;&#10;Descrição gerada automaticamente com confiança média">
            <a:extLst>
              <a:ext uri="{FF2B5EF4-FFF2-40B4-BE49-F238E27FC236}">
                <a16:creationId xmlns:a16="http://schemas.microsoft.com/office/drawing/2014/main" id="{B56AB3CC-1CEC-0F63-C95E-A321D5F31CD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8973">
            <a:off x="2437548" y="1769815"/>
            <a:ext cx="975770" cy="986871"/>
          </a:xfrm>
          <a:prstGeom prst="rect">
            <a:avLst/>
          </a:prstGeom>
        </p:spPr>
      </p:pic>
      <p:pic>
        <p:nvPicPr>
          <p:cNvPr id="90" name="Imagem 89" descr="Desenho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FCA0CADF-6D54-F677-CAE7-4A60CC080C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885">
            <a:off x="2368882" y="3147422"/>
            <a:ext cx="1138018" cy="857264"/>
          </a:xfrm>
          <a:prstGeom prst="rect">
            <a:avLst/>
          </a:prstGeom>
        </p:spPr>
      </p:pic>
      <p:pic>
        <p:nvPicPr>
          <p:cNvPr id="94" name="Imagem 93" descr="Ícone&#10;&#10;Descrição gerada automaticamente">
            <a:extLst>
              <a:ext uri="{FF2B5EF4-FFF2-40B4-BE49-F238E27FC236}">
                <a16:creationId xmlns:a16="http://schemas.microsoft.com/office/drawing/2014/main" id="{87ABFAD6-EDF6-CBF9-F903-A57159CA56D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58967" y="4469329"/>
            <a:ext cx="1181774" cy="923485"/>
          </a:xfrm>
          <a:prstGeom prst="rect">
            <a:avLst/>
          </a:prstGeom>
        </p:spPr>
      </p:pic>
      <p:pic>
        <p:nvPicPr>
          <p:cNvPr id="96" name="Imagem 95" descr="Uma imagem contendo Ícone&#10;&#10;Descrição gerada automaticamente">
            <a:extLst>
              <a:ext uri="{FF2B5EF4-FFF2-40B4-BE49-F238E27FC236}">
                <a16:creationId xmlns:a16="http://schemas.microsoft.com/office/drawing/2014/main" id="{DC7EEE27-DA57-67F4-B019-1E979A7CA86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0308" y="7318073"/>
            <a:ext cx="1204465" cy="971798"/>
          </a:xfrm>
          <a:prstGeom prst="rect">
            <a:avLst/>
          </a:prstGeom>
        </p:spPr>
      </p:pic>
      <p:pic>
        <p:nvPicPr>
          <p:cNvPr id="100" name="Imagem 99" descr="Ícone&#10;&#10;Descrição gerada automaticamente">
            <a:extLst>
              <a:ext uri="{FF2B5EF4-FFF2-40B4-BE49-F238E27FC236}">
                <a16:creationId xmlns:a16="http://schemas.microsoft.com/office/drawing/2014/main" id="{26A8E2DA-9FB7-8E41-DCF0-CEE71A96CA5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9188">
            <a:off x="2180287" y="8578783"/>
            <a:ext cx="1178350" cy="949519"/>
          </a:xfrm>
          <a:prstGeom prst="rect">
            <a:avLst/>
          </a:prstGeom>
        </p:spPr>
      </p:pic>
      <p:pic>
        <p:nvPicPr>
          <p:cNvPr id="102" name="Imagem 101" descr="Uma imagem contendo Diagrama&#10;&#10;Descrição gerada automaticamente">
            <a:extLst>
              <a:ext uri="{FF2B5EF4-FFF2-40B4-BE49-F238E27FC236}">
                <a16:creationId xmlns:a16="http://schemas.microsoft.com/office/drawing/2014/main" id="{A1A920D7-4485-FC46-BC9F-2CA9F592249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94478">
            <a:off x="902517" y="255352"/>
            <a:ext cx="768934" cy="965391"/>
          </a:xfrm>
          <a:prstGeom prst="rect">
            <a:avLst/>
          </a:prstGeom>
        </p:spPr>
      </p:pic>
      <p:pic>
        <p:nvPicPr>
          <p:cNvPr id="108" name="Imagem 107" descr="Ícone&#10;&#10;Descrição gerada automaticamente">
            <a:extLst>
              <a:ext uri="{FF2B5EF4-FFF2-40B4-BE49-F238E27FC236}">
                <a16:creationId xmlns:a16="http://schemas.microsoft.com/office/drawing/2014/main" id="{8EB813B2-0FE8-EF34-D845-6F19C0D25A8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61013">
            <a:off x="774447" y="5906387"/>
            <a:ext cx="919900" cy="915381"/>
          </a:xfrm>
          <a:prstGeom prst="rect">
            <a:avLst/>
          </a:prstGeom>
        </p:spPr>
      </p:pic>
      <p:pic>
        <p:nvPicPr>
          <p:cNvPr id="110" name="Imagem 109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FA936321-2215-CDB8-6DAF-29DA4E067E8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09080">
            <a:off x="693870" y="3070590"/>
            <a:ext cx="1228192" cy="969938"/>
          </a:xfrm>
          <a:prstGeom prst="rect">
            <a:avLst/>
          </a:prstGeom>
        </p:spPr>
      </p:pic>
      <p:pic>
        <p:nvPicPr>
          <p:cNvPr id="112" name="Imagem 111" descr="Desenho de um animal&#10;&#10;Descrição gerada automaticamente">
            <a:extLst>
              <a:ext uri="{FF2B5EF4-FFF2-40B4-BE49-F238E27FC236}">
                <a16:creationId xmlns:a16="http://schemas.microsoft.com/office/drawing/2014/main" id="{3AA38280-7250-2F1E-0124-119EF893F8D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8100" y="4491842"/>
            <a:ext cx="1193112" cy="889799"/>
          </a:xfrm>
          <a:prstGeom prst="rect">
            <a:avLst/>
          </a:prstGeom>
        </p:spPr>
      </p:pic>
      <p:cxnSp>
        <p:nvCxnSpPr>
          <p:cNvPr id="113" name="Conector reto 112">
            <a:extLst>
              <a:ext uri="{FF2B5EF4-FFF2-40B4-BE49-F238E27FC236}">
                <a16:creationId xmlns:a16="http://schemas.microsoft.com/office/drawing/2014/main" id="{EE1C2888-659C-FFB1-EDBE-A63830EF2846}"/>
              </a:ext>
            </a:extLst>
          </p:cNvPr>
          <p:cNvCxnSpPr>
            <a:cxnSpLocks/>
          </p:cNvCxnSpPr>
          <p:nvPr/>
        </p:nvCxnSpPr>
        <p:spPr>
          <a:xfrm>
            <a:off x="733512" y="115135"/>
            <a:ext cx="0" cy="96634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5" name="Imagem 114" descr="Logotipo, Ícone&#10;&#10;Descrição gerada automaticamente">
            <a:extLst>
              <a:ext uri="{FF2B5EF4-FFF2-40B4-BE49-F238E27FC236}">
                <a16:creationId xmlns:a16="http://schemas.microsoft.com/office/drawing/2014/main" id="{1410CD62-2012-8DDF-53DD-0918F2B9816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2115" y="1749645"/>
            <a:ext cx="767351" cy="1007462"/>
          </a:xfrm>
          <a:prstGeom prst="rect">
            <a:avLst/>
          </a:prstGeom>
        </p:spPr>
      </p:pic>
      <p:sp>
        <p:nvSpPr>
          <p:cNvPr id="116" name="Retângulo 115">
            <a:extLst>
              <a:ext uri="{FF2B5EF4-FFF2-40B4-BE49-F238E27FC236}">
                <a16:creationId xmlns:a16="http://schemas.microsoft.com/office/drawing/2014/main" id="{557F7BEF-FFDF-CDDA-E851-DACD54218038}"/>
              </a:ext>
            </a:extLst>
          </p:cNvPr>
          <p:cNvSpPr/>
          <p:nvPr/>
        </p:nvSpPr>
        <p:spPr>
          <a:xfrm>
            <a:off x="173339" y="7135604"/>
            <a:ext cx="1528798" cy="24434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7" name="CaixaDeTexto 116">
            <a:extLst>
              <a:ext uri="{FF2B5EF4-FFF2-40B4-BE49-F238E27FC236}">
                <a16:creationId xmlns:a16="http://schemas.microsoft.com/office/drawing/2014/main" id="{6533BF03-272C-F254-7411-B939593BB375}"/>
              </a:ext>
            </a:extLst>
          </p:cNvPr>
          <p:cNvSpPr txBox="1"/>
          <p:nvPr/>
        </p:nvSpPr>
        <p:spPr>
          <a:xfrm rot="5400000">
            <a:off x="-124062" y="8068552"/>
            <a:ext cx="221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MONTE  O  ALFABETO</a:t>
            </a:r>
          </a:p>
        </p:txBody>
      </p:sp>
    </p:spTree>
    <p:extLst>
      <p:ext uri="{BB962C8B-B14F-4D97-AF65-F5344CB8AC3E}">
        <p14:creationId xmlns:p14="http://schemas.microsoft.com/office/powerpoint/2010/main" val="2123773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&#10;&#10;Descrição gerada automaticamente com confiança média">
            <a:extLst>
              <a:ext uri="{FF2B5EF4-FFF2-40B4-BE49-F238E27FC236}">
                <a16:creationId xmlns:a16="http://schemas.microsoft.com/office/drawing/2014/main" id="{1EBA24C0-C753-AC01-3E1C-077E3E60E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39" y="-178903"/>
            <a:ext cx="7233811" cy="1017725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087C486-8FA6-D9B0-6D2E-586E649D0D6E}"/>
              </a:ext>
            </a:extLst>
          </p:cNvPr>
          <p:cNvSpPr txBox="1"/>
          <p:nvPr/>
        </p:nvSpPr>
        <p:spPr>
          <a:xfrm>
            <a:off x="602911" y="745594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ALUNO (A):________________________________________________________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DD1B59E3-28A0-1ED4-F1B5-C21896150F59}"/>
              </a:ext>
            </a:extLst>
          </p:cNvPr>
          <p:cNvSpPr txBox="1"/>
          <p:nvPr/>
        </p:nvSpPr>
        <p:spPr>
          <a:xfrm>
            <a:off x="471980" y="1631600"/>
            <a:ext cx="6642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>
                <a:latin typeface="CentSchbkCyrill BT" panose="02040603050705020303" pitchFamily="18" charset="-52"/>
                <a:cs typeface="Dreaming Outloud Script Pro" panose="020B0604020202020204" pitchFamily="66" charset="0"/>
              </a:rPr>
              <a:t>1-  DESCUBRA  AS  LETRAS   QUE  ESTÃO  FALTANDO: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8D1D412-90D5-51D1-8396-08734712DD1B}"/>
              </a:ext>
            </a:extLst>
          </p:cNvPr>
          <p:cNvSpPr txBox="1"/>
          <p:nvPr/>
        </p:nvSpPr>
        <p:spPr>
          <a:xfrm>
            <a:off x="588996" y="471308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DATA:_________________/___________________/_____________________</a:t>
            </a:r>
          </a:p>
        </p:txBody>
      </p:sp>
      <p:graphicFrame>
        <p:nvGraphicFramePr>
          <p:cNvPr id="14" name="Tabela 14">
            <a:extLst>
              <a:ext uri="{FF2B5EF4-FFF2-40B4-BE49-F238E27FC236}">
                <a16:creationId xmlns:a16="http://schemas.microsoft.com/office/drawing/2014/main" id="{1EB3FA3C-AF49-1B3F-5B0F-2F13A5DB1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492621"/>
              </p:ext>
            </p:extLst>
          </p:nvPr>
        </p:nvGraphicFramePr>
        <p:xfrm>
          <a:off x="295834" y="2089402"/>
          <a:ext cx="6333565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6713">
                  <a:extLst>
                    <a:ext uri="{9D8B030D-6E8A-4147-A177-3AD203B41FA5}">
                      <a16:colId xmlns:a16="http://schemas.microsoft.com/office/drawing/2014/main" val="3810019251"/>
                    </a:ext>
                  </a:extLst>
                </a:gridCol>
                <a:gridCol w="1266713">
                  <a:extLst>
                    <a:ext uri="{9D8B030D-6E8A-4147-A177-3AD203B41FA5}">
                      <a16:colId xmlns:a16="http://schemas.microsoft.com/office/drawing/2014/main" val="3642977987"/>
                    </a:ext>
                  </a:extLst>
                </a:gridCol>
                <a:gridCol w="1266713">
                  <a:extLst>
                    <a:ext uri="{9D8B030D-6E8A-4147-A177-3AD203B41FA5}">
                      <a16:colId xmlns:a16="http://schemas.microsoft.com/office/drawing/2014/main" val="2065537958"/>
                    </a:ext>
                  </a:extLst>
                </a:gridCol>
                <a:gridCol w="1266713">
                  <a:extLst>
                    <a:ext uri="{9D8B030D-6E8A-4147-A177-3AD203B41FA5}">
                      <a16:colId xmlns:a16="http://schemas.microsoft.com/office/drawing/2014/main" val="3898662176"/>
                    </a:ext>
                  </a:extLst>
                </a:gridCol>
                <a:gridCol w="1266713">
                  <a:extLst>
                    <a:ext uri="{9D8B030D-6E8A-4147-A177-3AD203B41FA5}">
                      <a16:colId xmlns:a16="http://schemas.microsoft.com/office/drawing/2014/main" val="3372135072"/>
                    </a:ext>
                  </a:extLst>
                </a:gridCol>
              </a:tblGrid>
              <a:tr h="501172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8797976"/>
                  </a:ext>
                </a:extLst>
              </a:tr>
              <a:tr h="501172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479401"/>
                  </a:ext>
                </a:extLst>
              </a:tr>
              <a:tr h="501172">
                <a:tc>
                  <a:txBody>
                    <a:bodyPr/>
                    <a:lstStyle/>
                    <a:p>
                      <a:pPr algn="ctr"/>
                      <a:endParaRPr lang="pt-B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1936643"/>
                  </a:ext>
                </a:extLst>
              </a:tr>
              <a:tr h="501172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5774006"/>
                  </a:ext>
                </a:extLst>
              </a:tr>
              <a:tr h="501172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82517"/>
                  </a:ext>
                </a:extLst>
              </a:tr>
              <a:tr h="501172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9742217"/>
                  </a:ext>
                </a:extLst>
              </a:tr>
            </a:tbl>
          </a:graphicData>
        </a:graphic>
      </p:graphicFrame>
      <p:sp>
        <p:nvSpPr>
          <p:cNvPr id="15" name="CaixaDeTexto 14">
            <a:extLst>
              <a:ext uri="{FF2B5EF4-FFF2-40B4-BE49-F238E27FC236}">
                <a16:creationId xmlns:a16="http://schemas.microsoft.com/office/drawing/2014/main" id="{7CDA0B04-4133-0CBC-52E1-2F8846BD9FAF}"/>
              </a:ext>
            </a:extLst>
          </p:cNvPr>
          <p:cNvSpPr txBox="1"/>
          <p:nvPr/>
        </p:nvSpPr>
        <p:spPr>
          <a:xfrm>
            <a:off x="328213" y="5333076"/>
            <a:ext cx="6642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CentSchbkCyrill BT" panose="02040603050705020303" pitchFamily="18" charset="-52"/>
                <a:cs typeface="Dreaming Outloud Script Pro" panose="020B0604020202020204" pitchFamily="66" charset="0"/>
              </a:rPr>
              <a:t>2- PINTE   A   LETRA  INCIAL  DO  DESENHO</a:t>
            </a:r>
          </a:p>
        </p:txBody>
      </p:sp>
      <p:pic>
        <p:nvPicPr>
          <p:cNvPr id="20" name="Imagem 19" descr="Forma, Círculo&#10;&#10;Descrição gerada automaticamente">
            <a:extLst>
              <a:ext uri="{FF2B5EF4-FFF2-40B4-BE49-F238E27FC236}">
                <a16:creationId xmlns:a16="http://schemas.microsoft.com/office/drawing/2014/main" id="{351F200E-2637-4577-3A41-3D5378B9C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5" y="5850412"/>
            <a:ext cx="880182" cy="814335"/>
          </a:xfrm>
          <a:prstGeom prst="rect">
            <a:avLst/>
          </a:prstGeom>
        </p:spPr>
      </p:pic>
      <p:pic>
        <p:nvPicPr>
          <p:cNvPr id="22" name="Imagem 21" descr="Forma, Círculo&#10;&#10;Descrição gerada automaticamente">
            <a:extLst>
              <a:ext uri="{FF2B5EF4-FFF2-40B4-BE49-F238E27FC236}">
                <a16:creationId xmlns:a16="http://schemas.microsoft.com/office/drawing/2014/main" id="{A1264AE9-0493-078F-051B-3A150CB70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7724273"/>
            <a:ext cx="662299" cy="849930"/>
          </a:xfrm>
          <a:prstGeom prst="rect">
            <a:avLst/>
          </a:prstGeom>
        </p:spPr>
      </p:pic>
      <p:pic>
        <p:nvPicPr>
          <p:cNvPr id="24" name="Imagem 23" descr="Forma&#10;&#10;Descrição gerada automaticamente">
            <a:extLst>
              <a:ext uri="{FF2B5EF4-FFF2-40B4-BE49-F238E27FC236}">
                <a16:creationId xmlns:a16="http://schemas.microsoft.com/office/drawing/2014/main" id="{AE80F529-89C1-898A-64B8-54EC8C6645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14" y="6712980"/>
            <a:ext cx="779413" cy="757556"/>
          </a:xfrm>
          <a:prstGeom prst="rect">
            <a:avLst/>
          </a:prstGeom>
        </p:spPr>
      </p:pic>
      <p:pic>
        <p:nvPicPr>
          <p:cNvPr id="26" name="Imagem 25" descr="Ícone&#10;&#10;Descrição gerada automaticamente">
            <a:extLst>
              <a:ext uri="{FF2B5EF4-FFF2-40B4-BE49-F238E27FC236}">
                <a16:creationId xmlns:a16="http://schemas.microsoft.com/office/drawing/2014/main" id="{A46BC481-8A58-2499-0CDC-B544EB7321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7" y="8734740"/>
            <a:ext cx="988945" cy="578003"/>
          </a:xfrm>
          <a:prstGeom prst="rect">
            <a:avLst/>
          </a:prstGeom>
        </p:spPr>
      </p:pic>
      <p:pic>
        <p:nvPicPr>
          <p:cNvPr id="31" name="Imagem 30" descr="Forma, Retângulo&#10;&#10;Descrição gerada automaticamente">
            <a:extLst>
              <a:ext uri="{FF2B5EF4-FFF2-40B4-BE49-F238E27FC236}">
                <a16:creationId xmlns:a16="http://schemas.microsoft.com/office/drawing/2014/main" id="{3D2E3BB5-42F7-C901-BB64-547BC9A9EA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528" y="5850412"/>
            <a:ext cx="563435" cy="957526"/>
          </a:xfrm>
          <a:prstGeom prst="rect">
            <a:avLst/>
          </a:prstGeom>
        </p:spPr>
      </p:pic>
      <p:pic>
        <p:nvPicPr>
          <p:cNvPr id="34" name="Imagem 33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475C21D-D0E7-9ED3-C661-E1C4C53129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20" y="6826949"/>
            <a:ext cx="594368" cy="906105"/>
          </a:xfrm>
          <a:prstGeom prst="rect">
            <a:avLst/>
          </a:prstGeom>
        </p:spPr>
      </p:pic>
      <p:pic>
        <p:nvPicPr>
          <p:cNvPr id="44" name="Imagem 43" descr="Ícone&#10;&#10;Descrição gerada automaticamente">
            <a:extLst>
              <a:ext uri="{FF2B5EF4-FFF2-40B4-BE49-F238E27FC236}">
                <a16:creationId xmlns:a16="http://schemas.microsoft.com/office/drawing/2014/main" id="{FFB39D04-699B-BAFD-9BC8-55CD1D4A0B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3117">
            <a:off x="3976611" y="7537600"/>
            <a:ext cx="585763" cy="1066800"/>
          </a:xfrm>
          <a:prstGeom prst="rect">
            <a:avLst/>
          </a:prstGeom>
        </p:spPr>
      </p:pic>
      <p:pic>
        <p:nvPicPr>
          <p:cNvPr id="47" name="Imagem 46" descr="Desenho de um cachorro&#10;&#10;Descrição gerada automaticamente">
            <a:extLst>
              <a:ext uri="{FF2B5EF4-FFF2-40B4-BE49-F238E27FC236}">
                <a16:creationId xmlns:a16="http://schemas.microsoft.com/office/drawing/2014/main" id="{5CA7F81C-4ABB-4D7A-1EFB-9E79A2C4DF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9" y="8544268"/>
            <a:ext cx="1084904" cy="904255"/>
          </a:xfrm>
          <a:prstGeom prst="rect">
            <a:avLst/>
          </a:prstGeom>
        </p:spPr>
      </p:pic>
      <p:graphicFrame>
        <p:nvGraphicFramePr>
          <p:cNvPr id="48" name="Tabela 48">
            <a:extLst>
              <a:ext uri="{FF2B5EF4-FFF2-40B4-BE49-F238E27FC236}">
                <a16:creationId xmlns:a16="http://schemas.microsoft.com/office/drawing/2014/main" id="{6BD5EE3D-95AE-1C14-2209-50036C0731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639928"/>
              </p:ext>
            </p:extLst>
          </p:nvPr>
        </p:nvGraphicFramePr>
        <p:xfrm>
          <a:off x="1176017" y="5984319"/>
          <a:ext cx="2021007" cy="5065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3669">
                  <a:extLst>
                    <a:ext uri="{9D8B030D-6E8A-4147-A177-3AD203B41FA5}">
                      <a16:colId xmlns:a16="http://schemas.microsoft.com/office/drawing/2014/main" val="715230129"/>
                    </a:ext>
                  </a:extLst>
                </a:gridCol>
                <a:gridCol w="673669">
                  <a:extLst>
                    <a:ext uri="{9D8B030D-6E8A-4147-A177-3AD203B41FA5}">
                      <a16:colId xmlns:a16="http://schemas.microsoft.com/office/drawing/2014/main" val="571563975"/>
                    </a:ext>
                  </a:extLst>
                </a:gridCol>
                <a:gridCol w="673669">
                  <a:extLst>
                    <a:ext uri="{9D8B030D-6E8A-4147-A177-3AD203B41FA5}">
                      <a16:colId xmlns:a16="http://schemas.microsoft.com/office/drawing/2014/main" val="1488351667"/>
                    </a:ext>
                  </a:extLst>
                </a:gridCol>
              </a:tblGrid>
              <a:tr h="506558">
                <a:tc>
                  <a:txBody>
                    <a:bodyPr/>
                    <a:lstStyle/>
                    <a:p>
                      <a:r>
                        <a:rPr lang="pt-BR" sz="2000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8962231"/>
                  </a:ext>
                </a:extLst>
              </a:tr>
            </a:tbl>
          </a:graphicData>
        </a:graphic>
      </p:graphicFrame>
      <p:graphicFrame>
        <p:nvGraphicFramePr>
          <p:cNvPr id="49" name="Tabela 48">
            <a:extLst>
              <a:ext uri="{FF2B5EF4-FFF2-40B4-BE49-F238E27FC236}">
                <a16:creationId xmlns:a16="http://schemas.microsoft.com/office/drawing/2014/main" id="{5E58B3C4-F358-1C93-B16C-FD3271AD8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924553"/>
              </p:ext>
            </p:extLst>
          </p:nvPr>
        </p:nvGraphicFramePr>
        <p:xfrm>
          <a:off x="1195249" y="6935834"/>
          <a:ext cx="2021007" cy="5065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3669">
                  <a:extLst>
                    <a:ext uri="{9D8B030D-6E8A-4147-A177-3AD203B41FA5}">
                      <a16:colId xmlns:a16="http://schemas.microsoft.com/office/drawing/2014/main" val="715230129"/>
                    </a:ext>
                  </a:extLst>
                </a:gridCol>
                <a:gridCol w="673669">
                  <a:extLst>
                    <a:ext uri="{9D8B030D-6E8A-4147-A177-3AD203B41FA5}">
                      <a16:colId xmlns:a16="http://schemas.microsoft.com/office/drawing/2014/main" val="571563975"/>
                    </a:ext>
                  </a:extLst>
                </a:gridCol>
                <a:gridCol w="673669">
                  <a:extLst>
                    <a:ext uri="{9D8B030D-6E8A-4147-A177-3AD203B41FA5}">
                      <a16:colId xmlns:a16="http://schemas.microsoft.com/office/drawing/2014/main" val="1488351667"/>
                    </a:ext>
                  </a:extLst>
                </a:gridCol>
              </a:tblGrid>
              <a:tr h="506558">
                <a:tc>
                  <a:txBody>
                    <a:bodyPr/>
                    <a:lstStyle/>
                    <a:p>
                      <a:r>
                        <a:rPr lang="pt-BR" sz="2000" dirty="0"/>
                        <a:t>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8962231"/>
                  </a:ext>
                </a:extLst>
              </a:tr>
            </a:tbl>
          </a:graphicData>
        </a:graphic>
      </p:graphicFrame>
      <p:graphicFrame>
        <p:nvGraphicFramePr>
          <p:cNvPr id="50" name="Tabela 49">
            <a:extLst>
              <a:ext uri="{FF2B5EF4-FFF2-40B4-BE49-F238E27FC236}">
                <a16:creationId xmlns:a16="http://schemas.microsoft.com/office/drawing/2014/main" id="{A97DB186-A5F6-1B19-0465-E35EFDCCDC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399163"/>
              </p:ext>
            </p:extLst>
          </p:nvPr>
        </p:nvGraphicFramePr>
        <p:xfrm>
          <a:off x="1162102" y="7869361"/>
          <a:ext cx="2021007" cy="5065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3669">
                  <a:extLst>
                    <a:ext uri="{9D8B030D-6E8A-4147-A177-3AD203B41FA5}">
                      <a16:colId xmlns:a16="http://schemas.microsoft.com/office/drawing/2014/main" val="715230129"/>
                    </a:ext>
                  </a:extLst>
                </a:gridCol>
                <a:gridCol w="673669">
                  <a:extLst>
                    <a:ext uri="{9D8B030D-6E8A-4147-A177-3AD203B41FA5}">
                      <a16:colId xmlns:a16="http://schemas.microsoft.com/office/drawing/2014/main" val="571563975"/>
                    </a:ext>
                  </a:extLst>
                </a:gridCol>
                <a:gridCol w="673669">
                  <a:extLst>
                    <a:ext uri="{9D8B030D-6E8A-4147-A177-3AD203B41FA5}">
                      <a16:colId xmlns:a16="http://schemas.microsoft.com/office/drawing/2014/main" val="1488351667"/>
                    </a:ext>
                  </a:extLst>
                </a:gridCol>
              </a:tblGrid>
              <a:tr h="506558">
                <a:tc>
                  <a:txBody>
                    <a:bodyPr/>
                    <a:lstStyle/>
                    <a:p>
                      <a:r>
                        <a:rPr lang="pt-BR" sz="20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/>
                        <a:t>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8962231"/>
                  </a:ext>
                </a:extLst>
              </a:tr>
            </a:tbl>
          </a:graphicData>
        </a:graphic>
      </p:graphicFrame>
      <p:graphicFrame>
        <p:nvGraphicFramePr>
          <p:cNvPr id="52" name="Tabela 51">
            <a:extLst>
              <a:ext uri="{FF2B5EF4-FFF2-40B4-BE49-F238E27FC236}">
                <a16:creationId xmlns:a16="http://schemas.microsoft.com/office/drawing/2014/main" id="{CBB42E51-19B0-E10C-7909-70F3D48875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622412"/>
              </p:ext>
            </p:extLst>
          </p:nvPr>
        </p:nvGraphicFramePr>
        <p:xfrm>
          <a:off x="1229444" y="8770462"/>
          <a:ext cx="2021007" cy="5065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3669">
                  <a:extLst>
                    <a:ext uri="{9D8B030D-6E8A-4147-A177-3AD203B41FA5}">
                      <a16:colId xmlns:a16="http://schemas.microsoft.com/office/drawing/2014/main" val="715230129"/>
                    </a:ext>
                  </a:extLst>
                </a:gridCol>
                <a:gridCol w="673669">
                  <a:extLst>
                    <a:ext uri="{9D8B030D-6E8A-4147-A177-3AD203B41FA5}">
                      <a16:colId xmlns:a16="http://schemas.microsoft.com/office/drawing/2014/main" val="571563975"/>
                    </a:ext>
                  </a:extLst>
                </a:gridCol>
                <a:gridCol w="673669">
                  <a:extLst>
                    <a:ext uri="{9D8B030D-6E8A-4147-A177-3AD203B41FA5}">
                      <a16:colId xmlns:a16="http://schemas.microsoft.com/office/drawing/2014/main" val="1488351667"/>
                    </a:ext>
                  </a:extLst>
                </a:gridCol>
              </a:tblGrid>
              <a:tr h="506558">
                <a:tc>
                  <a:txBody>
                    <a:bodyPr/>
                    <a:lstStyle/>
                    <a:p>
                      <a:r>
                        <a:rPr lang="pt-BR" sz="2000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/>
                        <a:t>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8962231"/>
                  </a:ext>
                </a:extLst>
              </a:tr>
            </a:tbl>
          </a:graphicData>
        </a:graphic>
      </p:graphicFrame>
      <p:graphicFrame>
        <p:nvGraphicFramePr>
          <p:cNvPr id="53" name="Tabela 48">
            <a:extLst>
              <a:ext uri="{FF2B5EF4-FFF2-40B4-BE49-F238E27FC236}">
                <a16:creationId xmlns:a16="http://schemas.microsoft.com/office/drawing/2014/main" id="{B1723030-6AFB-F4D8-FC6E-F7117CAA0F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874778"/>
              </p:ext>
            </p:extLst>
          </p:nvPr>
        </p:nvGraphicFramePr>
        <p:xfrm>
          <a:off x="4475549" y="5984319"/>
          <a:ext cx="2021007" cy="5065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3669">
                  <a:extLst>
                    <a:ext uri="{9D8B030D-6E8A-4147-A177-3AD203B41FA5}">
                      <a16:colId xmlns:a16="http://schemas.microsoft.com/office/drawing/2014/main" val="715230129"/>
                    </a:ext>
                  </a:extLst>
                </a:gridCol>
                <a:gridCol w="673669">
                  <a:extLst>
                    <a:ext uri="{9D8B030D-6E8A-4147-A177-3AD203B41FA5}">
                      <a16:colId xmlns:a16="http://schemas.microsoft.com/office/drawing/2014/main" val="571563975"/>
                    </a:ext>
                  </a:extLst>
                </a:gridCol>
                <a:gridCol w="673669">
                  <a:extLst>
                    <a:ext uri="{9D8B030D-6E8A-4147-A177-3AD203B41FA5}">
                      <a16:colId xmlns:a16="http://schemas.microsoft.com/office/drawing/2014/main" val="1488351667"/>
                    </a:ext>
                  </a:extLst>
                </a:gridCol>
              </a:tblGrid>
              <a:tr h="506558">
                <a:tc>
                  <a:txBody>
                    <a:bodyPr/>
                    <a:lstStyle/>
                    <a:p>
                      <a:r>
                        <a:rPr lang="pt-BR" sz="2000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/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8962231"/>
                  </a:ext>
                </a:extLst>
              </a:tr>
            </a:tbl>
          </a:graphicData>
        </a:graphic>
      </p:graphicFrame>
      <p:graphicFrame>
        <p:nvGraphicFramePr>
          <p:cNvPr id="55" name="Tabela 48">
            <a:extLst>
              <a:ext uri="{FF2B5EF4-FFF2-40B4-BE49-F238E27FC236}">
                <a16:creationId xmlns:a16="http://schemas.microsoft.com/office/drawing/2014/main" id="{7E78412D-C5AB-F27B-4BC6-89B600ED3C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613280"/>
              </p:ext>
            </p:extLst>
          </p:nvPr>
        </p:nvGraphicFramePr>
        <p:xfrm>
          <a:off x="4489078" y="6955635"/>
          <a:ext cx="2021007" cy="5065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3669">
                  <a:extLst>
                    <a:ext uri="{9D8B030D-6E8A-4147-A177-3AD203B41FA5}">
                      <a16:colId xmlns:a16="http://schemas.microsoft.com/office/drawing/2014/main" val="715230129"/>
                    </a:ext>
                  </a:extLst>
                </a:gridCol>
                <a:gridCol w="673669">
                  <a:extLst>
                    <a:ext uri="{9D8B030D-6E8A-4147-A177-3AD203B41FA5}">
                      <a16:colId xmlns:a16="http://schemas.microsoft.com/office/drawing/2014/main" val="571563975"/>
                    </a:ext>
                  </a:extLst>
                </a:gridCol>
                <a:gridCol w="673669">
                  <a:extLst>
                    <a:ext uri="{9D8B030D-6E8A-4147-A177-3AD203B41FA5}">
                      <a16:colId xmlns:a16="http://schemas.microsoft.com/office/drawing/2014/main" val="1488351667"/>
                    </a:ext>
                  </a:extLst>
                </a:gridCol>
              </a:tblGrid>
              <a:tr h="506558">
                <a:tc>
                  <a:txBody>
                    <a:bodyPr/>
                    <a:lstStyle/>
                    <a:p>
                      <a:r>
                        <a:rPr lang="pt-BR" sz="20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8962231"/>
                  </a:ext>
                </a:extLst>
              </a:tr>
            </a:tbl>
          </a:graphicData>
        </a:graphic>
      </p:graphicFrame>
      <p:graphicFrame>
        <p:nvGraphicFramePr>
          <p:cNvPr id="57" name="Tabela 48">
            <a:extLst>
              <a:ext uri="{FF2B5EF4-FFF2-40B4-BE49-F238E27FC236}">
                <a16:creationId xmlns:a16="http://schemas.microsoft.com/office/drawing/2014/main" id="{F79F766C-6029-B0B0-A573-45292957A4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2520583"/>
              </p:ext>
            </p:extLst>
          </p:nvPr>
        </p:nvGraphicFramePr>
        <p:xfrm>
          <a:off x="4502607" y="7926951"/>
          <a:ext cx="2021007" cy="5065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3669">
                  <a:extLst>
                    <a:ext uri="{9D8B030D-6E8A-4147-A177-3AD203B41FA5}">
                      <a16:colId xmlns:a16="http://schemas.microsoft.com/office/drawing/2014/main" val="715230129"/>
                    </a:ext>
                  </a:extLst>
                </a:gridCol>
                <a:gridCol w="673669">
                  <a:extLst>
                    <a:ext uri="{9D8B030D-6E8A-4147-A177-3AD203B41FA5}">
                      <a16:colId xmlns:a16="http://schemas.microsoft.com/office/drawing/2014/main" val="571563975"/>
                    </a:ext>
                  </a:extLst>
                </a:gridCol>
                <a:gridCol w="673669">
                  <a:extLst>
                    <a:ext uri="{9D8B030D-6E8A-4147-A177-3AD203B41FA5}">
                      <a16:colId xmlns:a16="http://schemas.microsoft.com/office/drawing/2014/main" val="1488351667"/>
                    </a:ext>
                  </a:extLst>
                </a:gridCol>
              </a:tblGrid>
              <a:tr h="506558">
                <a:tc>
                  <a:txBody>
                    <a:bodyPr/>
                    <a:lstStyle/>
                    <a:p>
                      <a:r>
                        <a:rPr lang="pt-BR" sz="20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8962231"/>
                  </a:ext>
                </a:extLst>
              </a:tr>
            </a:tbl>
          </a:graphicData>
        </a:graphic>
      </p:graphicFrame>
      <p:graphicFrame>
        <p:nvGraphicFramePr>
          <p:cNvPr id="59" name="Tabela 48">
            <a:extLst>
              <a:ext uri="{FF2B5EF4-FFF2-40B4-BE49-F238E27FC236}">
                <a16:creationId xmlns:a16="http://schemas.microsoft.com/office/drawing/2014/main" id="{802727B5-6B21-8689-07DB-3E75F6146C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534150"/>
              </p:ext>
            </p:extLst>
          </p:nvPr>
        </p:nvGraphicFramePr>
        <p:xfrm>
          <a:off x="4475548" y="8738165"/>
          <a:ext cx="2021007" cy="5065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3669">
                  <a:extLst>
                    <a:ext uri="{9D8B030D-6E8A-4147-A177-3AD203B41FA5}">
                      <a16:colId xmlns:a16="http://schemas.microsoft.com/office/drawing/2014/main" val="715230129"/>
                    </a:ext>
                  </a:extLst>
                </a:gridCol>
                <a:gridCol w="673669">
                  <a:extLst>
                    <a:ext uri="{9D8B030D-6E8A-4147-A177-3AD203B41FA5}">
                      <a16:colId xmlns:a16="http://schemas.microsoft.com/office/drawing/2014/main" val="571563975"/>
                    </a:ext>
                  </a:extLst>
                </a:gridCol>
                <a:gridCol w="673669">
                  <a:extLst>
                    <a:ext uri="{9D8B030D-6E8A-4147-A177-3AD203B41FA5}">
                      <a16:colId xmlns:a16="http://schemas.microsoft.com/office/drawing/2014/main" val="1488351667"/>
                    </a:ext>
                  </a:extLst>
                </a:gridCol>
              </a:tblGrid>
              <a:tr h="506558">
                <a:tc>
                  <a:txBody>
                    <a:bodyPr/>
                    <a:lstStyle/>
                    <a:p>
                      <a:r>
                        <a:rPr lang="pt-BR" sz="2000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8962231"/>
                  </a:ext>
                </a:extLst>
              </a:tr>
            </a:tbl>
          </a:graphicData>
        </a:graphic>
      </p:graphicFrame>
      <p:sp>
        <p:nvSpPr>
          <p:cNvPr id="7" name="Retângulo 6">
            <a:extLst>
              <a:ext uri="{FF2B5EF4-FFF2-40B4-BE49-F238E27FC236}">
                <a16:creationId xmlns:a16="http://schemas.microsoft.com/office/drawing/2014/main" id="{0F2ED373-D889-4DBD-A5F8-DA87A9E2C2D7}"/>
              </a:ext>
            </a:extLst>
          </p:cNvPr>
          <p:cNvSpPr/>
          <p:nvPr/>
        </p:nvSpPr>
        <p:spPr>
          <a:xfrm>
            <a:off x="1570384" y="4691269"/>
            <a:ext cx="4846659" cy="59071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55098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" y="0"/>
            <a:ext cx="6642847" cy="9798315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4B619182-C03E-3FAC-5829-ECBAD73D2ED4}"/>
              </a:ext>
            </a:extLst>
          </p:cNvPr>
          <p:cNvSpPr/>
          <p:nvPr/>
        </p:nvSpPr>
        <p:spPr>
          <a:xfrm>
            <a:off x="5831174" y="134911"/>
            <a:ext cx="794478" cy="9536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766C3C3-B879-2821-E3DD-E4DEFC190E37}"/>
              </a:ext>
            </a:extLst>
          </p:cNvPr>
          <p:cNvSpPr/>
          <p:nvPr/>
        </p:nvSpPr>
        <p:spPr>
          <a:xfrm>
            <a:off x="202368" y="107685"/>
            <a:ext cx="794478" cy="9536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A1D699F-2AED-EEE5-C453-8D6A4CF1616F}"/>
              </a:ext>
            </a:extLst>
          </p:cNvPr>
          <p:cNvCxnSpPr>
            <a:cxnSpLocks/>
          </p:cNvCxnSpPr>
          <p:nvPr/>
        </p:nvCxnSpPr>
        <p:spPr>
          <a:xfrm>
            <a:off x="5580176" y="134911"/>
            <a:ext cx="0" cy="96634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8DE2D82C-ED92-852C-4157-A5B846984713}"/>
              </a:ext>
            </a:extLst>
          </p:cNvPr>
          <p:cNvCxnSpPr>
            <a:cxnSpLocks/>
          </p:cNvCxnSpPr>
          <p:nvPr/>
        </p:nvCxnSpPr>
        <p:spPr>
          <a:xfrm>
            <a:off x="5030750" y="50999"/>
            <a:ext cx="0" cy="96634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EA340BA2-1EF2-FC01-CBB7-8EF8597803D1}"/>
              </a:ext>
            </a:extLst>
          </p:cNvPr>
          <p:cNvCxnSpPr>
            <a:cxnSpLocks/>
          </p:cNvCxnSpPr>
          <p:nvPr/>
        </p:nvCxnSpPr>
        <p:spPr>
          <a:xfrm>
            <a:off x="4009991" y="134911"/>
            <a:ext cx="0" cy="96634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54D3A261-CB84-6F3E-0928-E4E7065E2943}"/>
              </a:ext>
            </a:extLst>
          </p:cNvPr>
          <p:cNvCxnSpPr/>
          <p:nvPr/>
        </p:nvCxnSpPr>
        <p:spPr>
          <a:xfrm>
            <a:off x="241450" y="1585315"/>
            <a:ext cx="64232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C5A768FF-345E-FBE0-3E1A-293213310B95}"/>
              </a:ext>
            </a:extLst>
          </p:cNvPr>
          <p:cNvCxnSpPr/>
          <p:nvPr/>
        </p:nvCxnSpPr>
        <p:spPr>
          <a:xfrm>
            <a:off x="241450" y="2925315"/>
            <a:ext cx="64232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DB4BBA4E-1993-1C64-D52A-820B437F6BF3}"/>
              </a:ext>
            </a:extLst>
          </p:cNvPr>
          <p:cNvCxnSpPr/>
          <p:nvPr/>
        </p:nvCxnSpPr>
        <p:spPr>
          <a:xfrm>
            <a:off x="327139" y="4238422"/>
            <a:ext cx="64232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90FA6102-6BBC-E174-3F97-D41BE0D9ADD2}"/>
              </a:ext>
            </a:extLst>
          </p:cNvPr>
          <p:cNvCxnSpPr/>
          <p:nvPr/>
        </p:nvCxnSpPr>
        <p:spPr>
          <a:xfrm>
            <a:off x="177383" y="5652836"/>
            <a:ext cx="64232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503E7B67-D548-5A14-E134-B657A30D98D6}"/>
              </a:ext>
            </a:extLst>
          </p:cNvPr>
          <p:cNvCxnSpPr/>
          <p:nvPr/>
        </p:nvCxnSpPr>
        <p:spPr>
          <a:xfrm>
            <a:off x="177383" y="7121328"/>
            <a:ext cx="64232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Retângulo 33">
            <a:extLst>
              <a:ext uri="{FF2B5EF4-FFF2-40B4-BE49-F238E27FC236}">
                <a16:creationId xmlns:a16="http://schemas.microsoft.com/office/drawing/2014/main" id="{1AFA44BC-C80E-E891-FC3A-647457E61FB6}"/>
              </a:ext>
            </a:extLst>
          </p:cNvPr>
          <p:cNvSpPr/>
          <p:nvPr/>
        </p:nvSpPr>
        <p:spPr>
          <a:xfrm>
            <a:off x="5862768" y="8681286"/>
            <a:ext cx="794478" cy="9536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2513FDAE-0174-DD8B-BD6F-7D29ED2A6BE5}"/>
              </a:ext>
            </a:extLst>
          </p:cNvPr>
          <p:cNvSpPr/>
          <p:nvPr/>
        </p:nvSpPr>
        <p:spPr>
          <a:xfrm>
            <a:off x="237417" y="8648654"/>
            <a:ext cx="794478" cy="9536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3D5B087F-478A-FB4E-0DAF-1085FF65623F}"/>
              </a:ext>
            </a:extLst>
          </p:cNvPr>
          <p:cNvCxnSpPr>
            <a:cxnSpLocks/>
          </p:cNvCxnSpPr>
          <p:nvPr/>
        </p:nvCxnSpPr>
        <p:spPr>
          <a:xfrm>
            <a:off x="2383631" y="-2666"/>
            <a:ext cx="0" cy="96634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E8D08E55-2052-BC10-4D8D-FD43B79472EB}"/>
              </a:ext>
            </a:extLst>
          </p:cNvPr>
          <p:cNvCxnSpPr>
            <a:cxnSpLocks/>
          </p:cNvCxnSpPr>
          <p:nvPr/>
        </p:nvCxnSpPr>
        <p:spPr>
          <a:xfrm>
            <a:off x="3378441" y="67455"/>
            <a:ext cx="0" cy="96634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Conector reto 45">
            <a:extLst>
              <a:ext uri="{FF2B5EF4-FFF2-40B4-BE49-F238E27FC236}">
                <a16:creationId xmlns:a16="http://schemas.microsoft.com/office/drawing/2014/main" id="{FA036838-9246-F149-2E94-D2EE0C7B10EA}"/>
              </a:ext>
            </a:extLst>
          </p:cNvPr>
          <p:cNvCxnSpPr>
            <a:cxnSpLocks/>
          </p:cNvCxnSpPr>
          <p:nvPr/>
        </p:nvCxnSpPr>
        <p:spPr>
          <a:xfrm>
            <a:off x="1748455" y="-28474"/>
            <a:ext cx="0" cy="96634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Conector reto 51">
            <a:extLst>
              <a:ext uri="{FF2B5EF4-FFF2-40B4-BE49-F238E27FC236}">
                <a16:creationId xmlns:a16="http://schemas.microsoft.com/office/drawing/2014/main" id="{FCBBB891-205C-097E-9CCD-FD8943231930}"/>
              </a:ext>
            </a:extLst>
          </p:cNvPr>
          <p:cNvCxnSpPr/>
          <p:nvPr/>
        </p:nvCxnSpPr>
        <p:spPr>
          <a:xfrm>
            <a:off x="177383" y="8457828"/>
            <a:ext cx="64232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Conector reto 112">
            <a:extLst>
              <a:ext uri="{FF2B5EF4-FFF2-40B4-BE49-F238E27FC236}">
                <a16:creationId xmlns:a16="http://schemas.microsoft.com/office/drawing/2014/main" id="{EE1C2888-659C-FFB1-EDBE-A63830EF2846}"/>
              </a:ext>
            </a:extLst>
          </p:cNvPr>
          <p:cNvCxnSpPr>
            <a:cxnSpLocks/>
          </p:cNvCxnSpPr>
          <p:nvPr/>
        </p:nvCxnSpPr>
        <p:spPr>
          <a:xfrm>
            <a:off x="733512" y="115135"/>
            <a:ext cx="0" cy="96634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6" name="Retângulo 115">
            <a:extLst>
              <a:ext uri="{FF2B5EF4-FFF2-40B4-BE49-F238E27FC236}">
                <a16:creationId xmlns:a16="http://schemas.microsoft.com/office/drawing/2014/main" id="{557F7BEF-FFDF-CDDA-E851-DACD54218038}"/>
              </a:ext>
            </a:extLst>
          </p:cNvPr>
          <p:cNvSpPr/>
          <p:nvPr/>
        </p:nvSpPr>
        <p:spPr>
          <a:xfrm>
            <a:off x="173339" y="7135604"/>
            <a:ext cx="1528798" cy="24434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7" name="CaixaDeTexto 116">
            <a:extLst>
              <a:ext uri="{FF2B5EF4-FFF2-40B4-BE49-F238E27FC236}">
                <a16:creationId xmlns:a16="http://schemas.microsoft.com/office/drawing/2014/main" id="{6533BF03-272C-F254-7411-B939593BB375}"/>
              </a:ext>
            </a:extLst>
          </p:cNvPr>
          <p:cNvSpPr txBox="1"/>
          <p:nvPr/>
        </p:nvSpPr>
        <p:spPr>
          <a:xfrm rot="5400000">
            <a:off x="-124062" y="7883886"/>
            <a:ext cx="2218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MONTE  O  ALFABETO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CDC7601-80A0-A66E-FE12-B9FEC6CC6411}"/>
              </a:ext>
            </a:extLst>
          </p:cNvPr>
          <p:cNvSpPr/>
          <p:nvPr/>
        </p:nvSpPr>
        <p:spPr>
          <a:xfrm rot="5400000">
            <a:off x="4626530" y="590299"/>
            <a:ext cx="1404182" cy="595745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6000" dirty="0"/>
              <a:t>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B9A71B9-D6D8-8025-F07B-DAF09D502212}"/>
              </a:ext>
            </a:extLst>
          </p:cNvPr>
          <p:cNvSpPr/>
          <p:nvPr/>
        </p:nvSpPr>
        <p:spPr>
          <a:xfrm rot="5400000">
            <a:off x="4675047" y="1951929"/>
            <a:ext cx="1276864" cy="595745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6000" dirty="0"/>
              <a:t>B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FF43C60-A66A-EC28-85BB-1EB873049FFC}"/>
              </a:ext>
            </a:extLst>
          </p:cNvPr>
          <p:cNvSpPr/>
          <p:nvPr/>
        </p:nvSpPr>
        <p:spPr>
          <a:xfrm rot="5400000">
            <a:off x="4685365" y="3308448"/>
            <a:ext cx="1264204" cy="595745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6000" dirty="0"/>
              <a:t>C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5E90176-6D37-9753-100D-DDDC3C81CC18}"/>
              </a:ext>
            </a:extLst>
          </p:cNvPr>
          <p:cNvSpPr/>
          <p:nvPr/>
        </p:nvSpPr>
        <p:spPr>
          <a:xfrm rot="5400000">
            <a:off x="4678583" y="4666909"/>
            <a:ext cx="1324009" cy="595745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6000" dirty="0"/>
              <a:t>D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FC3BC6D-5E2F-DF3D-F269-77124CEB708B}"/>
              </a:ext>
            </a:extLst>
          </p:cNvPr>
          <p:cNvSpPr/>
          <p:nvPr/>
        </p:nvSpPr>
        <p:spPr>
          <a:xfrm rot="5400000">
            <a:off x="4623754" y="6106625"/>
            <a:ext cx="1433665" cy="595745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6000" dirty="0"/>
              <a:t>E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1D31E5C-9DEE-98B9-EE49-94FEA8722C2C}"/>
              </a:ext>
            </a:extLst>
          </p:cNvPr>
          <p:cNvSpPr/>
          <p:nvPr/>
        </p:nvSpPr>
        <p:spPr>
          <a:xfrm rot="5400000">
            <a:off x="4705113" y="7501427"/>
            <a:ext cx="1256013" cy="595745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6000" dirty="0"/>
              <a:t>F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891733D-D71C-6326-13E6-D01F9563A9FB}"/>
              </a:ext>
            </a:extLst>
          </p:cNvPr>
          <p:cNvSpPr/>
          <p:nvPr/>
        </p:nvSpPr>
        <p:spPr>
          <a:xfrm rot="5400000">
            <a:off x="4734810" y="8791219"/>
            <a:ext cx="1183244" cy="595745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6000" dirty="0"/>
              <a:t>G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DF084BC-B254-A394-A515-05AD6D95A905}"/>
              </a:ext>
            </a:extLst>
          </p:cNvPr>
          <p:cNvSpPr/>
          <p:nvPr/>
        </p:nvSpPr>
        <p:spPr>
          <a:xfrm rot="5400000">
            <a:off x="3030175" y="585802"/>
            <a:ext cx="1404182" cy="595745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6000" dirty="0"/>
              <a:t>H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208EF579-C35D-51A5-EF6F-84A3731984BE}"/>
              </a:ext>
            </a:extLst>
          </p:cNvPr>
          <p:cNvSpPr/>
          <p:nvPr/>
        </p:nvSpPr>
        <p:spPr>
          <a:xfrm rot="5400000">
            <a:off x="3078692" y="1947432"/>
            <a:ext cx="1276864" cy="595745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6000" dirty="0"/>
              <a:t>I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23FED05D-8101-029A-CC0A-1B2680A7416F}"/>
              </a:ext>
            </a:extLst>
          </p:cNvPr>
          <p:cNvSpPr/>
          <p:nvPr/>
        </p:nvSpPr>
        <p:spPr>
          <a:xfrm rot="5400000">
            <a:off x="3089010" y="3303951"/>
            <a:ext cx="1264204" cy="595745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6000" dirty="0"/>
              <a:t>I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DBE5E7CB-9109-0774-B4F7-FC8A85CDEF4B}"/>
              </a:ext>
            </a:extLst>
          </p:cNvPr>
          <p:cNvSpPr/>
          <p:nvPr/>
        </p:nvSpPr>
        <p:spPr>
          <a:xfrm rot="5400000">
            <a:off x="3082228" y="4662412"/>
            <a:ext cx="1324009" cy="595745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6000" dirty="0"/>
              <a:t>K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06917866-E8BB-60F5-FBD4-514084B0E590}"/>
              </a:ext>
            </a:extLst>
          </p:cNvPr>
          <p:cNvSpPr/>
          <p:nvPr/>
        </p:nvSpPr>
        <p:spPr>
          <a:xfrm rot="5400000">
            <a:off x="3027399" y="6102128"/>
            <a:ext cx="1433665" cy="595745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6000" dirty="0"/>
              <a:t>L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2365BE2D-9AE3-3331-205A-92337A311151}"/>
              </a:ext>
            </a:extLst>
          </p:cNvPr>
          <p:cNvSpPr/>
          <p:nvPr/>
        </p:nvSpPr>
        <p:spPr>
          <a:xfrm rot="5400000">
            <a:off x="3108758" y="7496930"/>
            <a:ext cx="1256013" cy="595745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6000" dirty="0"/>
              <a:t>M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DBCEC192-F419-057E-7C9A-C3820E1E6D4A}"/>
              </a:ext>
            </a:extLst>
          </p:cNvPr>
          <p:cNvSpPr/>
          <p:nvPr/>
        </p:nvSpPr>
        <p:spPr>
          <a:xfrm rot="5400000">
            <a:off x="3138455" y="8786722"/>
            <a:ext cx="1183244" cy="595745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6000" dirty="0"/>
              <a:t>N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6FB0237F-1C03-013E-D06D-BFAFC482D162}"/>
              </a:ext>
            </a:extLst>
          </p:cNvPr>
          <p:cNvSpPr/>
          <p:nvPr/>
        </p:nvSpPr>
        <p:spPr>
          <a:xfrm rot="5400000">
            <a:off x="1374186" y="581305"/>
            <a:ext cx="1404182" cy="595745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6000" dirty="0"/>
              <a:t>O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80415901-927D-5467-72FE-6E21E2FECC64}"/>
              </a:ext>
            </a:extLst>
          </p:cNvPr>
          <p:cNvSpPr/>
          <p:nvPr/>
        </p:nvSpPr>
        <p:spPr>
          <a:xfrm rot="5400000">
            <a:off x="1422703" y="1942935"/>
            <a:ext cx="1276864" cy="595745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6000" dirty="0"/>
              <a:t>P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D834A4EA-2750-789E-6DDC-39A35E8FC95F}"/>
              </a:ext>
            </a:extLst>
          </p:cNvPr>
          <p:cNvSpPr/>
          <p:nvPr/>
        </p:nvSpPr>
        <p:spPr>
          <a:xfrm rot="5400000">
            <a:off x="1433021" y="3299454"/>
            <a:ext cx="1264204" cy="595745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6000" dirty="0"/>
              <a:t>Q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DCB31F42-BF0B-603E-5323-B6C169D23363}"/>
              </a:ext>
            </a:extLst>
          </p:cNvPr>
          <p:cNvSpPr/>
          <p:nvPr/>
        </p:nvSpPr>
        <p:spPr>
          <a:xfrm rot="5400000">
            <a:off x="1426239" y="4657915"/>
            <a:ext cx="1324009" cy="595745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6000" dirty="0"/>
              <a:t>R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58ABE242-02E7-D5F6-9946-D7FC57A3BF25}"/>
              </a:ext>
            </a:extLst>
          </p:cNvPr>
          <p:cNvSpPr/>
          <p:nvPr/>
        </p:nvSpPr>
        <p:spPr>
          <a:xfrm rot="5400000">
            <a:off x="1371410" y="6097631"/>
            <a:ext cx="1433665" cy="595745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6000" dirty="0"/>
              <a:t>S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C5F8FD73-C94A-529B-47F0-D7C742C758D3}"/>
              </a:ext>
            </a:extLst>
          </p:cNvPr>
          <p:cNvSpPr/>
          <p:nvPr/>
        </p:nvSpPr>
        <p:spPr>
          <a:xfrm rot="5400000">
            <a:off x="1452769" y="7492433"/>
            <a:ext cx="1256013" cy="595745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6000" dirty="0"/>
              <a:t>T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D118AB6D-4C07-D018-15B6-92D41BB0D1F1}"/>
              </a:ext>
            </a:extLst>
          </p:cNvPr>
          <p:cNvSpPr/>
          <p:nvPr/>
        </p:nvSpPr>
        <p:spPr>
          <a:xfrm rot="5400000">
            <a:off x="1482466" y="8782225"/>
            <a:ext cx="1183244" cy="595745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6000" dirty="0"/>
              <a:t>U</a:t>
            </a: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8CA341C9-BD57-5B78-A28F-9BC80C73C4BA}"/>
              </a:ext>
            </a:extLst>
          </p:cNvPr>
          <p:cNvSpPr/>
          <p:nvPr/>
        </p:nvSpPr>
        <p:spPr>
          <a:xfrm rot="5400000">
            <a:off x="-261925" y="537052"/>
            <a:ext cx="1404182" cy="595745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6000" dirty="0"/>
              <a:t>V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5D39BFE7-345A-2733-4315-61C043AB7171}"/>
              </a:ext>
            </a:extLst>
          </p:cNvPr>
          <p:cNvSpPr/>
          <p:nvPr/>
        </p:nvSpPr>
        <p:spPr>
          <a:xfrm rot="5400000">
            <a:off x="-193530" y="1938438"/>
            <a:ext cx="1276864" cy="595745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6000" dirty="0"/>
              <a:t>W</a:t>
            </a: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ACA9DB7F-8235-B691-EB2E-678B993E084F}"/>
              </a:ext>
            </a:extLst>
          </p:cNvPr>
          <p:cNvSpPr/>
          <p:nvPr/>
        </p:nvSpPr>
        <p:spPr>
          <a:xfrm rot="5400000">
            <a:off x="-222968" y="3294957"/>
            <a:ext cx="1264204" cy="595745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6000" dirty="0"/>
              <a:t>X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AE90099E-6A8F-013A-0A8C-B94C774D8479}"/>
              </a:ext>
            </a:extLst>
          </p:cNvPr>
          <p:cNvSpPr/>
          <p:nvPr/>
        </p:nvSpPr>
        <p:spPr>
          <a:xfrm rot="5400000">
            <a:off x="-229750" y="4653418"/>
            <a:ext cx="1324009" cy="595745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6000" dirty="0"/>
              <a:t>Y</a:t>
            </a: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D9814E8B-7E35-C1EA-843A-06BAB4A53F6E}"/>
              </a:ext>
            </a:extLst>
          </p:cNvPr>
          <p:cNvSpPr/>
          <p:nvPr/>
        </p:nvSpPr>
        <p:spPr>
          <a:xfrm rot="5400000">
            <a:off x="-284579" y="6093134"/>
            <a:ext cx="1433665" cy="595745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6000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13675919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Forma&#10;&#10;Descrição gerada automaticamente com confiança média">
            <a:extLst>
              <a:ext uri="{FF2B5EF4-FFF2-40B4-BE49-F238E27FC236}">
                <a16:creationId xmlns:a16="http://schemas.microsoft.com/office/drawing/2014/main" id="{4C0359DC-684B-3300-0EA7-D10DF6F7E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4866" y="-952482"/>
            <a:ext cx="4890615" cy="6920347"/>
          </a:xfrm>
          <a:prstGeom prst="rect">
            <a:avLst/>
          </a:prstGeom>
        </p:spPr>
      </p:pic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2520" y="4000515"/>
            <a:ext cx="4890617" cy="6920347"/>
          </a:xfrm>
          <a:prstGeom prst="rect">
            <a:avLst/>
          </a:prstGeom>
        </p:spPr>
      </p:pic>
      <p:pic>
        <p:nvPicPr>
          <p:cNvPr id="10" name="Imagem 9" descr="Forma&#10;&#10;Descrição gerada automaticamente">
            <a:extLst>
              <a:ext uri="{FF2B5EF4-FFF2-40B4-BE49-F238E27FC236}">
                <a16:creationId xmlns:a16="http://schemas.microsoft.com/office/drawing/2014/main" id="{266FEAA1-E200-DF8D-5B06-DD26424D80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4" r="65211" b="34235"/>
          <a:stretch/>
        </p:blipFill>
        <p:spPr>
          <a:xfrm rot="16200000">
            <a:off x="711014" y="-852720"/>
            <a:ext cx="5373629" cy="6720821"/>
          </a:xfrm>
          <a:prstGeom prst="rect">
            <a:avLst/>
          </a:prstGeom>
        </p:spPr>
      </p:pic>
      <p:pic>
        <p:nvPicPr>
          <p:cNvPr id="14" name="Imagem 13" descr="Forma&#10;&#10;Descrição gerada automaticamente">
            <a:extLst>
              <a:ext uri="{FF2B5EF4-FFF2-40B4-BE49-F238E27FC236}">
                <a16:creationId xmlns:a16="http://schemas.microsoft.com/office/drawing/2014/main" id="{8D0007DF-DD3C-54FB-17D6-52AE90D0D9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0" t="22682" r="29196" b="34559"/>
          <a:stretch/>
        </p:blipFill>
        <p:spPr>
          <a:xfrm rot="16200000">
            <a:off x="765258" y="4429250"/>
            <a:ext cx="4977420" cy="650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514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Forma&#10;&#10;Descrição gerada automaticamente com confiança média">
            <a:extLst>
              <a:ext uri="{FF2B5EF4-FFF2-40B4-BE49-F238E27FC236}">
                <a16:creationId xmlns:a16="http://schemas.microsoft.com/office/drawing/2014/main" id="{4C0359DC-684B-3300-0EA7-D10DF6F7E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4866" y="-952482"/>
            <a:ext cx="4890615" cy="6920347"/>
          </a:xfrm>
          <a:prstGeom prst="rect">
            <a:avLst/>
          </a:prstGeom>
        </p:spPr>
      </p:pic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2520" y="4000515"/>
            <a:ext cx="4890617" cy="6920347"/>
          </a:xfrm>
          <a:prstGeom prst="rect">
            <a:avLst/>
          </a:prstGeom>
        </p:spPr>
      </p:pic>
      <p:pic>
        <p:nvPicPr>
          <p:cNvPr id="5" name="Imagem 4" descr="Forma&#10;&#10;Descrição gerada automaticamente com confiança média">
            <a:extLst>
              <a:ext uri="{FF2B5EF4-FFF2-40B4-BE49-F238E27FC236}">
                <a16:creationId xmlns:a16="http://schemas.microsoft.com/office/drawing/2014/main" id="{D24AE8BF-F2A9-7487-4E58-BC4FE26CEA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18" r="57677" b="51312"/>
          <a:stretch/>
        </p:blipFill>
        <p:spPr>
          <a:xfrm rot="16200000">
            <a:off x="824836" y="-824801"/>
            <a:ext cx="5208330" cy="6858002"/>
          </a:xfrm>
          <a:prstGeom prst="rect">
            <a:avLst/>
          </a:prstGeom>
        </p:spPr>
      </p:pic>
      <p:pic>
        <p:nvPicPr>
          <p:cNvPr id="8" name="Imagem 7" descr="Forma&#10;&#10;Descrição gerada automaticamente com confiança média">
            <a:extLst>
              <a:ext uri="{FF2B5EF4-FFF2-40B4-BE49-F238E27FC236}">
                <a16:creationId xmlns:a16="http://schemas.microsoft.com/office/drawing/2014/main" id="{AB83099A-3D72-DBCD-3289-0719CE5185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4" r="19697" b="50708"/>
          <a:stretch/>
        </p:blipFill>
        <p:spPr>
          <a:xfrm rot="16200000">
            <a:off x="889671" y="4000950"/>
            <a:ext cx="5270709" cy="705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956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Forma&#10;&#10;Descrição gerada automaticamente com confiança média">
            <a:extLst>
              <a:ext uri="{FF2B5EF4-FFF2-40B4-BE49-F238E27FC236}">
                <a16:creationId xmlns:a16="http://schemas.microsoft.com/office/drawing/2014/main" id="{4C0359DC-684B-3300-0EA7-D10DF6F7E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4866" y="-952482"/>
            <a:ext cx="4890615" cy="6920347"/>
          </a:xfrm>
          <a:prstGeom prst="rect">
            <a:avLst/>
          </a:prstGeom>
        </p:spPr>
      </p:pic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2520" y="4000515"/>
            <a:ext cx="4890617" cy="6920347"/>
          </a:xfrm>
          <a:prstGeom prst="rect">
            <a:avLst/>
          </a:prstGeom>
        </p:spPr>
      </p:pic>
      <p:pic>
        <p:nvPicPr>
          <p:cNvPr id="2" name="Imagem 1" descr="Forma&#10;&#10;Descrição gerada automaticamente com confiança média">
            <a:extLst>
              <a:ext uri="{FF2B5EF4-FFF2-40B4-BE49-F238E27FC236}">
                <a16:creationId xmlns:a16="http://schemas.microsoft.com/office/drawing/2014/main" id="{EC7BDCFE-D334-307D-6993-E18A1165E6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" t="48080" r="55455"/>
          <a:stretch/>
        </p:blipFill>
        <p:spPr>
          <a:xfrm rot="16200000">
            <a:off x="698262" y="-1022384"/>
            <a:ext cx="5399131" cy="6920345"/>
          </a:xfrm>
          <a:prstGeom prst="rect">
            <a:avLst/>
          </a:prstGeom>
        </p:spPr>
      </p:pic>
      <p:pic>
        <p:nvPicPr>
          <p:cNvPr id="3" name="Imagem 2" descr="Forma&#10;&#10;Descrição gerada automaticamente com confiança média">
            <a:extLst>
              <a:ext uri="{FF2B5EF4-FFF2-40B4-BE49-F238E27FC236}">
                <a16:creationId xmlns:a16="http://schemas.microsoft.com/office/drawing/2014/main" id="{53F0F030-5893-BB4B-60EA-40DA00BA12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6" t="48080" r="18182"/>
          <a:stretch/>
        </p:blipFill>
        <p:spPr>
          <a:xfrm rot="16200000">
            <a:off x="403834" y="4000516"/>
            <a:ext cx="5399131" cy="692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905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Forma&#10;&#10;Descrição gerada automaticamente com confiança média">
            <a:extLst>
              <a:ext uri="{FF2B5EF4-FFF2-40B4-BE49-F238E27FC236}">
                <a16:creationId xmlns:a16="http://schemas.microsoft.com/office/drawing/2014/main" id="{4C0359DC-684B-3300-0EA7-D10DF6F7E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4866" y="-952482"/>
            <a:ext cx="4890615" cy="6920347"/>
          </a:xfrm>
          <a:prstGeom prst="rect">
            <a:avLst/>
          </a:prstGeom>
        </p:spPr>
      </p:pic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2520" y="4000515"/>
            <a:ext cx="4890617" cy="6920347"/>
          </a:xfrm>
          <a:prstGeom prst="rect">
            <a:avLst/>
          </a:prstGeom>
        </p:spPr>
      </p:pic>
      <p:pic>
        <p:nvPicPr>
          <p:cNvPr id="6" name="Imagem 5" descr="Imagem em preto e branco de pessoa com celular na mão&#10;&#10;Descrição gerada automaticamente com confiança baixa">
            <a:extLst>
              <a:ext uri="{FF2B5EF4-FFF2-40B4-BE49-F238E27FC236}">
                <a16:creationId xmlns:a16="http://schemas.microsoft.com/office/drawing/2014/main" id="{C998F3C9-3705-62AA-CF58-D447677555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70" b="51819"/>
          <a:stretch/>
        </p:blipFill>
        <p:spPr>
          <a:xfrm rot="16200000">
            <a:off x="490604" y="-921309"/>
            <a:ext cx="5419592" cy="6858000"/>
          </a:xfrm>
          <a:prstGeom prst="rect">
            <a:avLst/>
          </a:prstGeom>
        </p:spPr>
      </p:pic>
      <p:pic>
        <p:nvPicPr>
          <p:cNvPr id="7" name="Imagem 6" descr="Imagem em preto e branco de pessoa com celular na mão&#10;&#10;Descrição gerada automaticamente com confiança baixa">
            <a:extLst>
              <a:ext uri="{FF2B5EF4-FFF2-40B4-BE49-F238E27FC236}">
                <a16:creationId xmlns:a16="http://schemas.microsoft.com/office/drawing/2014/main" id="{972A52FA-BA63-F672-22F8-792E895F12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5" r="13636" b="50505"/>
          <a:stretch/>
        </p:blipFill>
        <p:spPr>
          <a:xfrm rot="16200000">
            <a:off x="739915" y="3990051"/>
            <a:ext cx="5367782" cy="699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19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Forma&#10;&#10;Descrição gerada automaticamente com confiança média">
            <a:extLst>
              <a:ext uri="{FF2B5EF4-FFF2-40B4-BE49-F238E27FC236}">
                <a16:creationId xmlns:a16="http://schemas.microsoft.com/office/drawing/2014/main" id="{4C0359DC-684B-3300-0EA7-D10DF6F7E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4866" y="-952482"/>
            <a:ext cx="4890615" cy="6920347"/>
          </a:xfrm>
          <a:prstGeom prst="rect">
            <a:avLst/>
          </a:prstGeom>
        </p:spPr>
      </p:pic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2520" y="4000515"/>
            <a:ext cx="4890617" cy="6920347"/>
          </a:xfrm>
          <a:prstGeom prst="rect">
            <a:avLst/>
          </a:prstGeom>
        </p:spPr>
      </p:pic>
      <p:pic>
        <p:nvPicPr>
          <p:cNvPr id="5" name="Imagem 4" descr="Imagem em preto e branco de pessoa com celular na mão&#10;&#10;Descrição gerada automaticamente com confiança baixa">
            <a:extLst>
              <a:ext uri="{FF2B5EF4-FFF2-40B4-BE49-F238E27FC236}">
                <a16:creationId xmlns:a16="http://schemas.microsoft.com/office/drawing/2014/main" id="{8E15C4BA-05D6-1B88-E90D-6D3E0D9E94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7" t="48081" r="11515"/>
          <a:stretch/>
        </p:blipFill>
        <p:spPr>
          <a:xfrm rot="16200000">
            <a:off x="726401" y="3864455"/>
            <a:ext cx="5446763" cy="7148947"/>
          </a:xfrm>
          <a:prstGeom prst="rect">
            <a:avLst/>
          </a:prstGeom>
        </p:spPr>
      </p:pic>
      <p:pic>
        <p:nvPicPr>
          <p:cNvPr id="2" name="Imagem 1" descr="Imagem em preto e branco de pessoa com celular na mão&#10;&#10;Descrição gerada automaticamente com confiança baixa">
            <a:extLst>
              <a:ext uri="{FF2B5EF4-FFF2-40B4-BE49-F238E27FC236}">
                <a16:creationId xmlns:a16="http://schemas.microsoft.com/office/drawing/2014/main" id="{9257CB27-20E5-7225-1627-14C8415CB8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48888" r="52222" b="1415"/>
          <a:stretch/>
        </p:blipFill>
        <p:spPr>
          <a:xfrm rot="16200000">
            <a:off x="952503" y="-952465"/>
            <a:ext cx="4952996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640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Forma&#10;&#10;Descrição gerada automaticamente com confiança média">
            <a:extLst>
              <a:ext uri="{FF2B5EF4-FFF2-40B4-BE49-F238E27FC236}">
                <a16:creationId xmlns:a16="http://schemas.microsoft.com/office/drawing/2014/main" id="{4C0359DC-684B-3300-0EA7-D10DF6F7E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4866" y="-952482"/>
            <a:ext cx="4890615" cy="6920347"/>
          </a:xfrm>
          <a:prstGeom prst="rect">
            <a:avLst/>
          </a:prstGeom>
        </p:spPr>
      </p:pic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2520" y="4000515"/>
            <a:ext cx="4890617" cy="6920347"/>
          </a:xfrm>
          <a:prstGeom prst="rect">
            <a:avLst/>
          </a:prstGeom>
        </p:spPr>
      </p:pic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28159B39-81E3-938B-0698-2E54A02ED8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" t="702" r="70813" b="53963"/>
          <a:stretch/>
        </p:blipFill>
        <p:spPr>
          <a:xfrm rot="16200000">
            <a:off x="983692" y="-921274"/>
            <a:ext cx="4890617" cy="6982692"/>
          </a:xfrm>
          <a:prstGeom prst="rect">
            <a:avLst/>
          </a:prstGeom>
        </p:spPr>
      </p:pic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340ABC5C-74A9-3E00-1F1D-62B2309121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48" r="66060" b="11314"/>
          <a:stretch/>
        </p:blipFill>
        <p:spPr>
          <a:xfrm rot="16200000">
            <a:off x="1085384" y="4008620"/>
            <a:ext cx="4687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577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Forma&#10;&#10;Descrição gerada automaticamente com confiança média">
            <a:extLst>
              <a:ext uri="{FF2B5EF4-FFF2-40B4-BE49-F238E27FC236}">
                <a16:creationId xmlns:a16="http://schemas.microsoft.com/office/drawing/2014/main" id="{4C0359DC-684B-3300-0EA7-D10DF6F7E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4866" y="-952482"/>
            <a:ext cx="4890615" cy="6920347"/>
          </a:xfrm>
          <a:prstGeom prst="rect">
            <a:avLst/>
          </a:prstGeom>
        </p:spPr>
      </p:pic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2520" y="4000515"/>
            <a:ext cx="4890617" cy="6920347"/>
          </a:xfrm>
          <a:prstGeom prst="rect">
            <a:avLst/>
          </a:prstGeom>
        </p:spPr>
      </p:pic>
      <p:pic>
        <p:nvPicPr>
          <p:cNvPr id="2" name="Imagem 1" descr="Texto&#10;&#10;Descrição gerada automaticamente">
            <a:extLst>
              <a:ext uri="{FF2B5EF4-FFF2-40B4-BE49-F238E27FC236}">
                <a16:creationId xmlns:a16="http://schemas.microsoft.com/office/drawing/2014/main" id="{5239BFB8-A6FA-8F80-391C-7EC049739D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9" r="42525" b="55556"/>
          <a:stretch/>
        </p:blipFill>
        <p:spPr>
          <a:xfrm rot="16200000">
            <a:off x="907860" y="-997107"/>
            <a:ext cx="4730554" cy="7294420"/>
          </a:xfrm>
          <a:prstGeom prst="rect">
            <a:avLst/>
          </a:prstGeom>
        </p:spPr>
      </p:pic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7EC06EB2-F30F-E270-67EB-CFE7FFDDBF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4" b="54445"/>
          <a:stretch/>
        </p:blipFill>
        <p:spPr>
          <a:xfrm rot="16200000">
            <a:off x="907117" y="4058985"/>
            <a:ext cx="4867126" cy="670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764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Forma&#10;&#10;Descrição gerada automaticamente com confiança média">
            <a:extLst>
              <a:ext uri="{FF2B5EF4-FFF2-40B4-BE49-F238E27FC236}">
                <a16:creationId xmlns:a16="http://schemas.microsoft.com/office/drawing/2014/main" id="{4C0359DC-684B-3300-0EA7-D10DF6F7E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4866" y="-952482"/>
            <a:ext cx="4890615" cy="6920347"/>
          </a:xfrm>
          <a:prstGeom prst="rect">
            <a:avLst/>
          </a:prstGeom>
        </p:spPr>
      </p:pic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2520" y="4000515"/>
            <a:ext cx="4890617" cy="6920347"/>
          </a:xfrm>
          <a:prstGeom prst="rect">
            <a:avLst/>
          </a:prstGeom>
        </p:spPr>
      </p:pic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E9DECD12-C743-83AB-D41D-01F96E0DC8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8" t="46868"/>
          <a:stretch/>
        </p:blipFill>
        <p:spPr>
          <a:xfrm rot="16200000">
            <a:off x="1220456" y="3434670"/>
            <a:ext cx="4627379" cy="8190509"/>
          </a:xfrm>
          <a:prstGeom prst="rect">
            <a:avLst/>
          </a:prstGeom>
        </p:spPr>
      </p:pic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D7B12759-20B0-C06C-4FDB-F4EFC300B4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7" t="46868" r="30404" b="7677"/>
          <a:stretch/>
        </p:blipFill>
        <p:spPr>
          <a:xfrm rot="16200000">
            <a:off x="921330" y="-921292"/>
            <a:ext cx="4952997" cy="692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037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Forma&#10;&#10;Descrição gerada automaticamente com confiança média">
            <a:extLst>
              <a:ext uri="{FF2B5EF4-FFF2-40B4-BE49-F238E27FC236}">
                <a16:creationId xmlns:a16="http://schemas.microsoft.com/office/drawing/2014/main" id="{4C0359DC-684B-3300-0EA7-D10DF6F7E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4866" y="-952482"/>
            <a:ext cx="4890615" cy="6920347"/>
          </a:xfrm>
          <a:prstGeom prst="rect">
            <a:avLst/>
          </a:prstGeom>
        </p:spPr>
      </p:pic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2520" y="4000515"/>
            <a:ext cx="4890617" cy="6920347"/>
          </a:xfrm>
          <a:prstGeom prst="rect">
            <a:avLst/>
          </a:prstGeom>
        </p:spPr>
      </p:pic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422D203F-0C82-8B8E-D135-17C091CD98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64" b="54545"/>
          <a:stretch/>
        </p:blipFill>
        <p:spPr>
          <a:xfrm rot="16200000">
            <a:off x="1016232" y="-1138118"/>
            <a:ext cx="5074919" cy="7232075"/>
          </a:xfrm>
          <a:prstGeom prst="rect">
            <a:avLst/>
          </a:prstGeom>
        </p:spPr>
      </p:pic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2C2F4C6A-4E79-790B-ACA4-AD9460671D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3" r="66364"/>
          <a:stretch/>
        </p:blipFill>
        <p:spPr>
          <a:xfrm rot="16200000">
            <a:off x="1669475" y="3283524"/>
            <a:ext cx="4952999" cy="829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63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515470"/>
            <a:ext cx="6642847" cy="928743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087C486-8FA6-D9B0-6D2E-586E649D0D6E}"/>
              </a:ext>
            </a:extLst>
          </p:cNvPr>
          <p:cNvSpPr txBox="1"/>
          <p:nvPr/>
        </p:nvSpPr>
        <p:spPr>
          <a:xfrm>
            <a:off x="898729" y="964259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ALUNO (A):________________________________________________________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8D1D412-90D5-51D1-8396-08734712DD1B}"/>
              </a:ext>
            </a:extLst>
          </p:cNvPr>
          <p:cNvSpPr txBox="1"/>
          <p:nvPr/>
        </p:nvSpPr>
        <p:spPr>
          <a:xfrm>
            <a:off x="898729" y="711105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DATA:_________________/___________________/_____________________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CDA0B04-4133-0CBC-52E1-2F8846BD9FAF}"/>
              </a:ext>
            </a:extLst>
          </p:cNvPr>
          <p:cNvSpPr txBox="1"/>
          <p:nvPr/>
        </p:nvSpPr>
        <p:spPr>
          <a:xfrm>
            <a:off x="530128" y="1583376"/>
            <a:ext cx="6642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CentSchbkCyrill BT" panose="02040603050705020303" pitchFamily="18" charset="-52"/>
                <a:cs typeface="Dreaming Outloud Script Pro" panose="020B0604020202020204" pitchFamily="66" charset="0"/>
              </a:rPr>
              <a:t>1- PINTE   A   LETRA  INICIAL  DO  DESENHO</a:t>
            </a:r>
          </a:p>
        </p:txBody>
      </p:sp>
      <p:pic>
        <p:nvPicPr>
          <p:cNvPr id="4" name="Imagem 3" descr="Forma, Círculo&#10;&#10;Descrição gerada automaticamente">
            <a:extLst>
              <a:ext uri="{FF2B5EF4-FFF2-40B4-BE49-F238E27FC236}">
                <a16:creationId xmlns:a16="http://schemas.microsoft.com/office/drawing/2014/main" id="{25F27C0A-C36C-2249-B440-9D07FCE93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95" y="2030240"/>
            <a:ext cx="745435" cy="956619"/>
          </a:xfrm>
          <a:prstGeom prst="rect">
            <a:avLst/>
          </a:prstGeom>
        </p:spPr>
      </p:pic>
      <p:pic>
        <p:nvPicPr>
          <p:cNvPr id="7" name="Imagem 6" descr="Ícone&#10;&#10;Descrição gerada automaticamente">
            <a:extLst>
              <a:ext uri="{FF2B5EF4-FFF2-40B4-BE49-F238E27FC236}">
                <a16:creationId xmlns:a16="http://schemas.microsoft.com/office/drawing/2014/main" id="{BBD7DC4C-2BBF-29A5-8954-E044ABA85F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08" y="6329551"/>
            <a:ext cx="939873" cy="506982"/>
          </a:xfrm>
          <a:prstGeom prst="rect">
            <a:avLst/>
          </a:prstGeom>
        </p:spPr>
      </p:pic>
      <p:pic>
        <p:nvPicPr>
          <p:cNvPr id="9" name="Imagem 8" descr="Desenho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0650831D-EA0D-24B5-C1A6-F1F2142B1D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08" y="3078059"/>
            <a:ext cx="725823" cy="972185"/>
          </a:xfrm>
          <a:prstGeom prst="rect">
            <a:avLst/>
          </a:prstGeom>
        </p:spPr>
      </p:pic>
      <p:pic>
        <p:nvPicPr>
          <p:cNvPr id="11" name="Imagem 10" descr="Desenho de um círculo&#10;&#10;Descrição gerada automaticamente com confiança média">
            <a:extLst>
              <a:ext uri="{FF2B5EF4-FFF2-40B4-BE49-F238E27FC236}">
                <a16:creationId xmlns:a16="http://schemas.microsoft.com/office/drawing/2014/main" id="{671A4EA6-D03B-AEEE-0D94-CD38653DE0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23" y="8097726"/>
            <a:ext cx="794561" cy="1024674"/>
          </a:xfrm>
          <a:prstGeom prst="rect">
            <a:avLst/>
          </a:prstGeom>
        </p:spPr>
      </p:pic>
      <p:pic>
        <p:nvPicPr>
          <p:cNvPr id="13" name="Imagem 12" descr="Ícone&#10;&#10;Descrição gerada automaticamente">
            <a:extLst>
              <a:ext uri="{FF2B5EF4-FFF2-40B4-BE49-F238E27FC236}">
                <a16:creationId xmlns:a16="http://schemas.microsoft.com/office/drawing/2014/main" id="{27C5B941-EDF2-985F-F2D5-014B2AAE1C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6" y="4242633"/>
            <a:ext cx="1007695" cy="832328"/>
          </a:xfrm>
          <a:prstGeom prst="rect">
            <a:avLst/>
          </a:prstGeom>
        </p:spPr>
      </p:pic>
      <p:pic>
        <p:nvPicPr>
          <p:cNvPr id="17" name="Imagem 16" descr="Ícone&#10;&#10;Descrição gerada automaticamente">
            <a:extLst>
              <a:ext uri="{FF2B5EF4-FFF2-40B4-BE49-F238E27FC236}">
                <a16:creationId xmlns:a16="http://schemas.microsoft.com/office/drawing/2014/main" id="{04BAB38E-8700-2645-09F9-A27245DC49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96" y="6855055"/>
            <a:ext cx="865959" cy="1024674"/>
          </a:xfrm>
          <a:prstGeom prst="rect">
            <a:avLst/>
          </a:prstGeom>
        </p:spPr>
      </p:pic>
      <p:pic>
        <p:nvPicPr>
          <p:cNvPr id="19" name="Imagem 18" descr="Forma, Círculo&#10;&#10;Descrição gerada automaticamente">
            <a:extLst>
              <a:ext uri="{FF2B5EF4-FFF2-40B4-BE49-F238E27FC236}">
                <a16:creationId xmlns:a16="http://schemas.microsoft.com/office/drawing/2014/main" id="{789BED68-5ABF-6EF4-8777-7A6DB20532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42" y="5308417"/>
            <a:ext cx="933342" cy="832329"/>
          </a:xfrm>
          <a:prstGeom prst="rect">
            <a:avLst/>
          </a:prstGeom>
        </p:spPr>
      </p:pic>
      <p:pic>
        <p:nvPicPr>
          <p:cNvPr id="23" name="Imagem 22" descr="Ícone&#10;&#10;Descrição gerada automaticamente">
            <a:extLst>
              <a:ext uri="{FF2B5EF4-FFF2-40B4-BE49-F238E27FC236}">
                <a16:creationId xmlns:a16="http://schemas.microsoft.com/office/drawing/2014/main" id="{10778645-2E7E-F08F-9F8F-63DA4C7EB9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177" y="2126228"/>
            <a:ext cx="933342" cy="764642"/>
          </a:xfrm>
          <a:prstGeom prst="rect">
            <a:avLst/>
          </a:prstGeom>
        </p:spPr>
      </p:pic>
      <p:pic>
        <p:nvPicPr>
          <p:cNvPr id="27" name="Imagem 26" descr="Desenho de um cachorro&#10;&#10;Descrição gerada automaticamente">
            <a:extLst>
              <a:ext uri="{FF2B5EF4-FFF2-40B4-BE49-F238E27FC236}">
                <a16:creationId xmlns:a16="http://schemas.microsoft.com/office/drawing/2014/main" id="{1DC47DB5-5DD2-7F48-1501-EA5FEC2560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949" y="3112561"/>
            <a:ext cx="967206" cy="972185"/>
          </a:xfrm>
          <a:prstGeom prst="rect">
            <a:avLst/>
          </a:prstGeom>
        </p:spPr>
      </p:pic>
      <p:pic>
        <p:nvPicPr>
          <p:cNvPr id="29" name="Imagem 28" descr="Uma imagem contendo Forma&#10;&#10;Descrição gerada automaticamente">
            <a:extLst>
              <a:ext uri="{FF2B5EF4-FFF2-40B4-BE49-F238E27FC236}">
                <a16:creationId xmlns:a16="http://schemas.microsoft.com/office/drawing/2014/main" id="{9BD6E534-C97F-ED7F-DB00-A3E4B69AEA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506" y="4136912"/>
            <a:ext cx="1160649" cy="1022276"/>
          </a:xfrm>
          <a:prstGeom prst="rect">
            <a:avLst/>
          </a:prstGeom>
        </p:spPr>
      </p:pic>
      <p:pic>
        <p:nvPicPr>
          <p:cNvPr id="39" name="Imagem 38" descr="Círculo&#10;&#10;Descrição gerada automaticamente">
            <a:extLst>
              <a:ext uri="{FF2B5EF4-FFF2-40B4-BE49-F238E27FC236}">
                <a16:creationId xmlns:a16="http://schemas.microsoft.com/office/drawing/2014/main" id="{C6EE1006-7CBC-28F2-6CE4-0B81E33E53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736" y="5074961"/>
            <a:ext cx="798223" cy="1050364"/>
          </a:xfrm>
          <a:prstGeom prst="rect">
            <a:avLst/>
          </a:prstGeom>
        </p:spPr>
      </p:pic>
      <p:pic>
        <p:nvPicPr>
          <p:cNvPr id="41" name="Imagem 40" descr="Uma imagem contendo Logotipo&#10;&#10;Descrição gerada automaticamente">
            <a:extLst>
              <a:ext uri="{FF2B5EF4-FFF2-40B4-BE49-F238E27FC236}">
                <a16:creationId xmlns:a16="http://schemas.microsoft.com/office/drawing/2014/main" id="{86C94717-BED0-5A3B-F20D-1F459950CD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289" y="8285021"/>
            <a:ext cx="990526" cy="932557"/>
          </a:xfrm>
          <a:prstGeom prst="rect">
            <a:avLst/>
          </a:prstGeom>
        </p:spPr>
      </p:pic>
      <p:pic>
        <p:nvPicPr>
          <p:cNvPr id="43" name="Imagem 42" descr="Uma imagem contendo Ícone&#10;&#10;Descrição gerada automaticamente">
            <a:extLst>
              <a:ext uri="{FF2B5EF4-FFF2-40B4-BE49-F238E27FC236}">
                <a16:creationId xmlns:a16="http://schemas.microsoft.com/office/drawing/2014/main" id="{05CE6DCF-2525-A8FB-C633-640A745944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996" y="6192776"/>
            <a:ext cx="865959" cy="987497"/>
          </a:xfrm>
          <a:prstGeom prst="rect">
            <a:avLst/>
          </a:prstGeom>
        </p:spPr>
      </p:pic>
      <p:pic>
        <p:nvPicPr>
          <p:cNvPr id="46" name="Imagem 45" descr="Forma&#10;&#10;Descrição gerada automaticamente com confiança média">
            <a:extLst>
              <a:ext uri="{FF2B5EF4-FFF2-40B4-BE49-F238E27FC236}">
                <a16:creationId xmlns:a16="http://schemas.microsoft.com/office/drawing/2014/main" id="{2BC4E2A4-F9F3-F454-EEA4-4727F5B470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338" y="7253355"/>
            <a:ext cx="971450" cy="987498"/>
          </a:xfrm>
          <a:prstGeom prst="rect">
            <a:avLst/>
          </a:prstGeom>
        </p:spPr>
      </p:pic>
      <p:graphicFrame>
        <p:nvGraphicFramePr>
          <p:cNvPr id="51" name="Tabela 53">
            <a:extLst>
              <a:ext uri="{FF2B5EF4-FFF2-40B4-BE49-F238E27FC236}">
                <a16:creationId xmlns:a16="http://schemas.microsoft.com/office/drawing/2014/main" id="{E34A73D1-C164-67E8-91AD-64B3370699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843850"/>
              </p:ext>
            </p:extLst>
          </p:nvPr>
        </p:nvGraphicFramePr>
        <p:xfrm>
          <a:off x="1159455" y="2219044"/>
          <a:ext cx="1601040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0520">
                  <a:extLst>
                    <a:ext uri="{9D8B030D-6E8A-4147-A177-3AD203B41FA5}">
                      <a16:colId xmlns:a16="http://schemas.microsoft.com/office/drawing/2014/main" val="3589112326"/>
                    </a:ext>
                  </a:extLst>
                </a:gridCol>
                <a:gridCol w="800520">
                  <a:extLst>
                    <a:ext uri="{9D8B030D-6E8A-4147-A177-3AD203B41FA5}">
                      <a16:colId xmlns:a16="http://schemas.microsoft.com/office/drawing/2014/main" val="614087917"/>
                    </a:ext>
                  </a:extLst>
                </a:gridCol>
              </a:tblGrid>
              <a:tr h="624828">
                <a:tc>
                  <a:txBody>
                    <a:bodyPr/>
                    <a:lstStyle/>
                    <a:p>
                      <a:r>
                        <a:rPr lang="pt-BR" sz="40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4000" dirty="0"/>
                        <a:t>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238751"/>
                  </a:ext>
                </a:extLst>
              </a:tr>
            </a:tbl>
          </a:graphicData>
        </a:graphic>
      </p:graphicFrame>
      <p:graphicFrame>
        <p:nvGraphicFramePr>
          <p:cNvPr id="54" name="Tabela 53">
            <a:extLst>
              <a:ext uri="{FF2B5EF4-FFF2-40B4-BE49-F238E27FC236}">
                <a16:creationId xmlns:a16="http://schemas.microsoft.com/office/drawing/2014/main" id="{730EB6AA-A63F-5A63-89CA-94A33990FF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541132"/>
              </p:ext>
            </p:extLst>
          </p:nvPr>
        </p:nvGraphicFramePr>
        <p:xfrm>
          <a:off x="4355300" y="2131974"/>
          <a:ext cx="1601040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0520">
                  <a:extLst>
                    <a:ext uri="{9D8B030D-6E8A-4147-A177-3AD203B41FA5}">
                      <a16:colId xmlns:a16="http://schemas.microsoft.com/office/drawing/2014/main" val="3589112326"/>
                    </a:ext>
                  </a:extLst>
                </a:gridCol>
                <a:gridCol w="800520">
                  <a:extLst>
                    <a:ext uri="{9D8B030D-6E8A-4147-A177-3AD203B41FA5}">
                      <a16:colId xmlns:a16="http://schemas.microsoft.com/office/drawing/2014/main" val="614087917"/>
                    </a:ext>
                  </a:extLst>
                </a:gridCol>
              </a:tblGrid>
              <a:tr h="624828">
                <a:tc>
                  <a:txBody>
                    <a:bodyPr/>
                    <a:lstStyle/>
                    <a:p>
                      <a:r>
                        <a:rPr lang="pt-BR" sz="40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4000" dirty="0"/>
                        <a:t>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238751"/>
                  </a:ext>
                </a:extLst>
              </a:tr>
            </a:tbl>
          </a:graphicData>
        </a:graphic>
      </p:graphicFrame>
      <p:graphicFrame>
        <p:nvGraphicFramePr>
          <p:cNvPr id="56" name="Tabela 55">
            <a:extLst>
              <a:ext uri="{FF2B5EF4-FFF2-40B4-BE49-F238E27FC236}">
                <a16:creationId xmlns:a16="http://schemas.microsoft.com/office/drawing/2014/main" id="{83A2882E-7430-0975-CA8E-B7D1C1FB21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144162"/>
              </p:ext>
            </p:extLst>
          </p:nvPr>
        </p:nvGraphicFramePr>
        <p:xfrm>
          <a:off x="1159455" y="3160279"/>
          <a:ext cx="1601040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0520">
                  <a:extLst>
                    <a:ext uri="{9D8B030D-6E8A-4147-A177-3AD203B41FA5}">
                      <a16:colId xmlns:a16="http://schemas.microsoft.com/office/drawing/2014/main" val="3589112326"/>
                    </a:ext>
                  </a:extLst>
                </a:gridCol>
                <a:gridCol w="800520">
                  <a:extLst>
                    <a:ext uri="{9D8B030D-6E8A-4147-A177-3AD203B41FA5}">
                      <a16:colId xmlns:a16="http://schemas.microsoft.com/office/drawing/2014/main" val="614087917"/>
                    </a:ext>
                  </a:extLst>
                </a:gridCol>
              </a:tblGrid>
              <a:tr h="624828">
                <a:tc>
                  <a:txBody>
                    <a:bodyPr/>
                    <a:lstStyle/>
                    <a:p>
                      <a:r>
                        <a:rPr lang="pt-BR" sz="4000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4000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238751"/>
                  </a:ext>
                </a:extLst>
              </a:tr>
            </a:tbl>
          </a:graphicData>
        </a:graphic>
      </p:graphicFrame>
      <p:graphicFrame>
        <p:nvGraphicFramePr>
          <p:cNvPr id="58" name="Tabela 57">
            <a:extLst>
              <a:ext uri="{FF2B5EF4-FFF2-40B4-BE49-F238E27FC236}">
                <a16:creationId xmlns:a16="http://schemas.microsoft.com/office/drawing/2014/main" id="{534BE4BF-ECE4-45AB-9E16-8ED6F4558C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881386"/>
              </p:ext>
            </p:extLst>
          </p:nvPr>
        </p:nvGraphicFramePr>
        <p:xfrm>
          <a:off x="4346815" y="3160279"/>
          <a:ext cx="1601040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0520">
                  <a:extLst>
                    <a:ext uri="{9D8B030D-6E8A-4147-A177-3AD203B41FA5}">
                      <a16:colId xmlns:a16="http://schemas.microsoft.com/office/drawing/2014/main" val="3589112326"/>
                    </a:ext>
                  </a:extLst>
                </a:gridCol>
                <a:gridCol w="800520">
                  <a:extLst>
                    <a:ext uri="{9D8B030D-6E8A-4147-A177-3AD203B41FA5}">
                      <a16:colId xmlns:a16="http://schemas.microsoft.com/office/drawing/2014/main" val="614087917"/>
                    </a:ext>
                  </a:extLst>
                </a:gridCol>
              </a:tblGrid>
              <a:tr h="624828">
                <a:tc>
                  <a:txBody>
                    <a:bodyPr/>
                    <a:lstStyle/>
                    <a:p>
                      <a:r>
                        <a:rPr lang="pt-BR" sz="40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4000" dirty="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238751"/>
                  </a:ext>
                </a:extLst>
              </a:tr>
            </a:tbl>
          </a:graphicData>
        </a:graphic>
      </p:graphicFrame>
      <p:graphicFrame>
        <p:nvGraphicFramePr>
          <p:cNvPr id="60" name="Tabela 59">
            <a:extLst>
              <a:ext uri="{FF2B5EF4-FFF2-40B4-BE49-F238E27FC236}">
                <a16:creationId xmlns:a16="http://schemas.microsoft.com/office/drawing/2014/main" id="{684FA042-4821-62EC-11D1-4FCB7D0139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515924"/>
              </p:ext>
            </p:extLst>
          </p:nvPr>
        </p:nvGraphicFramePr>
        <p:xfrm>
          <a:off x="1252981" y="4197676"/>
          <a:ext cx="1601040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0520">
                  <a:extLst>
                    <a:ext uri="{9D8B030D-6E8A-4147-A177-3AD203B41FA5}">
                      <a16:colId xmlns:a16="http://schemas.microsoft.com/office/drawing/2014/main" val="3589112326"/>
                    </a:ext>
                  </a:extLst>
                </a:gridCol>
                <a:gridCol w="800520">
                  <a:extLst>
                    <a:ext uri="{9D8B030D-6E8A-4147-A177-3AD203B41FA5}">
                      <a16:colId xmlns:a16="http://schemas.microsoft.com/office/drawing/2014/main" val="614087917"/>
                    </a:ext>
                  </a:extLst>
                </a:gridCol>
              </a:tblGrid>
              <a:tr h="624828">
                <a:tc>
                  <a:txBody>
                    <a:bodyPr/>
                    <a:lstStyle/>
                    <a:p>
                      <a:r>
                        <a:rPr lang="pt-BR" sz="40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4000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238751"/>
                  </a:ext>
                </a:extLst>
              </a:tr>
            </a:tbl>
          </a:graphicData>
        </a:graphic>
      </p:graphicFrame>
      <p:graphicFrame>
        <p:nvGraphicFramePr>
          <p:cNvPr id="61" name="Tabela 60">
            <a:extLst>
              <a:ext uri="{FF2B5EF4-FFF2-40B4-BE49-F238E27FC236}">
                <a16:creationId xmlns:a16="http://schemas.microsoft.com/office/drawing/2014/main" id="{84869C1D-63EF-26F3-BCDD-1BA893EFB8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270165"/>
              </p:ext>
            </p:extLst>
          </p:nvPr>
        </p:nvGraphicFramePr>
        <p:xfrm>
          <a:off x="4335155" y="4136912"/>
          <a:ext cx="1601040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0520">
                  <a:extLst>
                    <a:ext uri="{9D8B030D-6E8A-4147-A177-3AD203B41FA5}">
                      <a16:colId xmlns:a16="http://schemas.microsoft.com/office/drawing/2014/main" val="3589112326"/>
                    </a:ext>
                  </a:extLst>
                </a:gridCol>
                <a:gridCol w="800520">
                  <a:extLst>
                    <a:ext uri="{9D8B030D-6E8A-4147-A177-3AD203B41FA5}">
                      <a16:colId xmlns:a16="http://schemas.microsoft.com/office/drawing/2014/main" val="614087917"/>
                    </a:ext>
                  </a:extLst>
                </a:gridCol>
              </a:tblGrid>
              <a:tr h="624828">
                <a:tc>
                  <a:txBody>
                    <a:bodyPr/>
                    <a:lstStyle/>
                    <a:p>
                      <a:r>
                        <a:rPr lang="pt-BR" sz="40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4000" dirty="0"/>
                        <a:t>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238751"/>
                  </a:ext>
                </a:extLst>
              </a:tr>
            </a:tbl>
          </a:graphicData>
        </a:graphic>
      </p:graphicFrame>
      <p:graphicFrame>
        <p:nvGraphicFramePr>
          <p:cNvPr id="62" name="Tabela 61">
            <a:extLst>
              <a:ext uri="{FF2B5EF4-FFF2-40B4-BE49-F238E27FC236}">
                <a16:creationId xmlns:a16="http://schemas.microsoft.com/office/drawing/2014/main" id="{D49EE706-4120-3A0C-46CA-DAA6CF8200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956185"/>
              </p:ext>
            </p:extLst>
          </p:nvPr>
        </p:nvGraphicFramePr>
        <p:xfrm>
          <a:off x="1218384" y="5263613"/>
          <a:ext cx="1601040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0520">
                  <a:extLst>
                    <a:ext uri="{9D8B030D-6E8A-4147-A177-3AD203B41FA5}">
                      <a16:colId xmlns:a16="http://schemas.microsoft.com/office/drawing/2014/main" val="3589112326"/>
                    </a:ext>
                  </a:extLst>
                </a:gridCol>
                <a:gridCol w="800520">
                  <a:extLst>
                    <a:ext uri="{9D8B030D-6E8A-4147-A177-3AD203B41FA5}">
                      <a16:colId xmlns:a16="http://schemas.microsoft.com/office/drawing/2014/main" val="614087917"/>
                    </a:ext>
                  </a:extLst>
                </a:gridCol>
              </a:tblGrid>
              <a:tr h="624828">
                <a:tc>
                  <a:txBody>
                    <a:bodyPr/>
                    <a:lstStyle/>
                    <a:p>
                      <a:r>
                        <a:rPr lang="pt-BR" sz="40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4000" dirty="0"/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238751"/>
                  </a:ext>
                </a:extLst>
              </a:tr>
            </a:tbl>
          </a:graphicData>
        </a:graphic>
      </p:graphicFrame>
      <p:graphicFrame>
        <p:nvGraphicFramePr>
          <p:cNvPr id="63" name="Tabela 62">
            <a:extLst>
              <a:ext uri="{FF2B5EF4-FFF2-40B4-BE49-F238E27FC236}">
                <a16:creationId xmlns:a16="http://schemas.microsoft.com/office/drawing/2014/main" id="{BCCF663B-7A88-E408-4539-DA0CCD96E5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575616"/>
              </p:ext>
            </p:extLst>
          </p:nvPr>
        </p:nvGraphicFramePr>
        <p:xfrm>
          <a:off x="4275788" y="5255331"/>
          <a:ext cx="1601040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0520">
                  <a:extLst>
                    <a:ext uri="{9D8B030D-6E8A-4147-A177-3AD203B41FA5}">
                      <a16:colId xmlns:a16="http://schemas.microsoft.com/office/drawing/2014/main" val="3589112326"/>
                    </a:ext>
                  </a:extLst>
                </a:gridCol>
                <a:gridCol w="800520">
                  <a:extLst>
                    <a:ext uri="{9D8B030D-6E8A-4147-A177-3AD203B41FA5}">
                      <a16:colId xmlns:a16="http://schemas.microsoft.com/office/drawing/2014/main" val="614087917"/>
                    </a:ext>
                  </a:extLst>
                </a:gridCol>
              </a:tblGrid>
              <a:tr h="624828">
                <a:tc>
                  <a:txBody>
                    <a:bodyPr/>
                    <a:lstStyle/>
                    <a:p>
                      <a:r>
                        <a:rPr lang="pt-BR" sz="40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4000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238751"/>
                  </a:ext>
                </a:extLst>
              </a:tr>
            </a:tbl>
          </a:graphicData>
        </a:graphic>
      </p:graphicFrame>
      <p:graphicFrame>
        <p:nvGraphicFramePr>
          <p:cNvPr id="64" name="Tabela 63">
            <a:extLst>
              <a:ext uri="{FF2B5EF4-FFF2-40B4-BE49-F238E27FC236}">
                <a16:creationId xmlns:a16="http://schemas.microsoft.com/office/drawing/2014/main" id="{30F4C7CD-A27B-77D9-B8FF-99DAC02D16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503027"/>
              </p:ext>
            </p:extLst>
          </p:nvPr>
        </p:nvGraphicFramePr>
        <p:xfrm>
          <a:off x="4275788" y="6317507"/>
          <a:ext cx="1601040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0520">
                  <a:extLst>
                    <a:ext uri="{9D8B030D-6E8A-4147-A177-3AD203B41FA5}">
                      <a16:colId xmlns:a16="http://schemas.microsoft.com/office/drawing/2014/main" val="3589112326"/>
                    </a:ext>
                  </a:extLst>
                </a:gridCol>
                <a:gridCol w="800520">
                  <a:extLst>
                    <a:ext uri="{9D8B030D-6E8A-4147-A177-3AD203B41FA5}">
                      <a16:colId xmlns:a16="http://schemas.microsoft.com/office/drawing/2014/main" val="614087917"/>
                    </a:ext>
                  </a:extLst>
                </a:gridCol>
              </a:tblGrid>
              <a:tr h="624828">
                <a:tc>
                  <a:txBody>
                    <a:bodyPr/>
                    <a:lstStyle/>
                    <a:p>
                      <a:r>
                        <a:rPr lang="pt-BR" sz="4000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4000" dirty="0"/>
                        <a:t>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238751"/>
                  </a:ext>
                </a:extLst>
              </a:tr>
            </a:tbl>
          </a:graphicData>
        </a:graphic>
      </p:graphicFrame>
      <p:graphicFrame>
        <p:nvGraphicFramePr>
          <p:cNvPr id="65" name="Tabela 64">
            <a:extLst>
              <a:ext uri="{FF2B5EF4-FFF2-40B4-BE49-F238E27FC236}">
                <a16:creationId xmlns:a16="http://schemas.microsoft.com/office/drawing/2014/main" id="{3D4B60A2-8569-F07D-E768-6A36B12F7F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326007"/>
              </p:ext>
            </p:extLst>
          </p:nvPr>
        </p:nvGraphicFramePr>
        <p:xfrm>
          <a:off x="4275788" y="7379683"/>
          <a:ext cx="1601040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0520">
                  <a:extLst>
                    <a:ext uri="{9D8B030D-6E8A-4147-A177-3AD203B41FA5}">
                      <a16:colId xmlns:a16="http://schemas.microsoft.com/office/drawing/2014/main" val="3589112326"/>
                    </a:ext>
                  </a:extLst>
                </a:gridCol>
                <a:gridCol w="800520">
                  <a:extLst>
                    <a:ext uri="{9D8B030D-6E8A-4147-A177-3AD203B41FA5}">
                      <a16:colId xmlns:a16="http://schemas.microsoft.com/office/drawing/2014/main" val="614087917"/>
                    </a:ext>
                  </a:extLst>
                </a:gridCol>
              </a:tblGrid>
              <a:tr h="624828">
                <a:tc>
                  <a:txBody>
                    <a:bodyPr/>
                    <a:lstStyle/>
                    <a:p>
                      <a:r>
                        <a:rPr lang="pt-BR" sz="4000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4000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238751"/>
                  </a:ext>
                </a:extLst>
              </a:tr>
            </a:tbl>
          </a:graphicData>
        </a:graphic>
      </p:graphicFrame>
      <p:graphicFrame>
        <p:nvGraphicFramePr>
          <p:cNvPr id="66" name="Tabela 65">
            <a:extLst>
              <a:ext uri="{FF2B5EF4-FFF2-40B4-BE49-F238E27FC236}">
                <a16:creationId xmlns:a16="http://schemas.microsoft.com/office/drawing/2014/main" id="{159424FD-1738-8BDF-FF1D-460933A212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570087"/>
              </p:ext>
            </p:extLst>
          </p:nvPr>
        </p:nvGraphicFramePr>
        <p:xfrm>
          <a:off x="4275788" y="8441859"/>
          <a:ext cx="1601040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0520">
                  <a:extLst>
                    <a:ext uri="{9D8B030D-6E8A-4147-A177-3AD203B41FA5}">
                      <a16:colId xmlns:a16="http://schemas.microsoft.com/office/drawing/2014/main" val="3589112326"/>
                    </a:ext>
                  </a:extLst>
                </a:gridCol>
                <a:gridCol w="800520">
                  <a:extLst>
                    <a:ext uri="{9D8B030D-6E8A-4147-A177-3AD203B41FA5}">
                      <a16:colId xmlns:a16="http://schemas.microsoft.com/office/drawing/2014/main" val="614087917"/>
                    </a:ext>
                  </a:extLst>
                </a:gridCol>
              </a:tblGrid>
              <a:tr h="624828">
                <a:tc>
                  <a:txBody>
                    <a:bodyPr/>
                    <a:lstStyle/>
                    <a:p>
                      <a:r>
                        <a:rPr lang="pt-BR" sz="4000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4000" dirty="0"/>
                        <a:t>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238751"/>
                  </a:ext>
                </a:extLst>
              </a:tr>
            </a:tbl>
          </a:graphicData>
        </a:graphic>
      </p:graphicFrame>
      <p:graphicFrame>
        <p:nvGraphicFramePr>
          <p:cNvPr id="67" name="Tabela 66">
            <a:extLst>
              <a:ext uri="{FF2B5EF4-FFF2-40B4-BE49-F238E27FC236}">
                <a16:creationId xmlns:a16="http://schemas.microsoft.com/office/drawing/2014/main" id="{3E6CE833-BF38-E29D-6E5B-076D6A31BE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028638"/>
              </p:ext>
            </p:extLst>
          </p:nvPr>
        </p:nvGraphicFramePr>
        <p:xfrm>
          <a:off x="1277295" y="6232522"/>
          <a:ext cx="1601040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0520">
                  <a:extLst>
                    <a:ext uri="{9D8B030D-6E8A-4147-A177-3AD203B41FA5}">
                      <a16:colId xmlns:a16="http://schemas.microsoft.com/office/drawing/2014/main" val="3589112326"/>
                    </a:ext>
                  </a:extLst>
                </a:gridCol>
                <a:gridCol w="800520">
                  <a:extLst>
                    <a:ext uri="{9D8B030D-6E8A-4147-A177-3AD203B41FA5}">
                      <a16:colId xmlns:a16="http://schemas.microsoft.com/office/drawing/2014/main" val="614087917"/>
                    </a:ext>
                  </a:extLst>
                </a:gridCol>
              </a:tblGrid>
              <a:tr h="624828">
                <a:tc>
                  <a:txBody>
                    <a:bodyPr/>
                    <a:lstStyle/>
                    <a:p>
                      <a:r>
                        <a:rPr lang="pt-BR" sz="40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4000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238751"/>
                  </a:ext>
                </a:extLst>
              </a:tr>
            </a:tbl>
          </a:graphicData>
        </a:graphic>
      </p:graphicFrame>
      <p:graphicFrame>
        <p:nvGraphicFramePr>
          <p:cNvPr id="68" name="Tabela 67">
            <a:extLst>
              <a:ext uri="{FF2B5EF4-FFF2-40B4-BE49-F238E27FC236}">
                <a16:creationId xmlns:a16="http://schemas.microsoft.com/office/drawing/2014/main" id="{924F7387-962C-6B03-130E-BC0402163F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167657"/>
              </p:ext>
            </p:extLst>
          </p:nvPr>
        </p:nvGraphicFramePr>
        <p:xfrm>
          <a:off x="1336206" y="7201431"/>
          <a:ext cx="1601040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0520">
                  <a:extLst>
                    <a:ext uri="{9D8B030D-6E8A-4147-A177-3AD203B41FA5}">
                      <a16:colId xmlns:a16="http://schemas.microsoft.com/office/drawing/2014/main" val="3589112326"/>
                    </a:ext>
                  </a:extLst>
                </a:gridCol>
                <a:gridCol w="800520">
                  <a:extLst>
                    <a:ext uri="{9D8B030D-6E8A-4147-A177-3AD203B41FA5}">
                      <a16:colId xmlns:a16="http://schemas.microsoft.com/office/drawing/2014/main" val="614087917"/>
                    </a:ext>
                  </a:extLst>
                </a:gridCol>
              </a:tblGrid>
              <a:tr h="624828">
                <a:tc>
                  <a:txBody>
                    <a:bodyPr/>
                    <a:lstStyle/>
                    <a:p>
                      <a:r>
                        <a:rPr lang="pt-BR" sz="40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4000" dirty="0"/>
                        <a:t>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238751"/>
                  </a:ext>
                </a:extLst>
              </a:tr>
            </a:tbl>
          </a:graphicData>
        </a:graphic>
      </p:graphicFrame>
      <p:graphicFrame>
        <p:nvGraphicFramePr>
          <p:cNvPr id="69" name="Tabela 68">
            <a:extLst>
              <a:ext uri="{FF2B5EF4-FFF2-40B4-BE49-F238E27FC236}">
                <a16:creationId xmlns:a16="http://schemas.microsoft.com/office/drawing/2014/main" id="{25BB071F-A6CD-9F2B-75C0-1AD71F16BA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048119"/>
              </p:ext>
            </p:extLst>
          </p:nvPr>
        </p:nvGraphicFramePr>
        <p:xfrm>
          <a:off x="1395117" y="8170340"/>
          <a:ext cx="1601040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0520">
                  <a:extLst>
                    <a:ext uri="{9D8B030D-6E8A-4147-A177-3AD203B41FA5}">
                      <a16:colId xmlns:a16="http://schemas.microsoft.com/office/drawing/2014/main" val="3589112326"/>
                    </a:ext>
                  </a:extLst>
                </a:gridCol>
                <a:gridCol w="800520">
                  <a:extLst>
                    <a:ext uri="{9D8B030D-6E8A-4147-A177-3AD203B41FA5}">
                      <a16:colId xmlns:a16="http://schemas.microsoft.com/office/drawing/2014/main" val="614087917"/>
                    </a:ext>
                  </a:extLst>
                </a:gridCol>
              </a:tblGrid>
              <a:tr h="624828">
                <a:tc>
                  <a:txBody>
                    <a:bodyPr/>
                    <a:lstStyle/>
                    <a:p>
                      <a:r>
                        <a:rPr lang="pt-BR" sz="40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4000" dirty="0"/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238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30733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Forma&#10;&#10;Descrição gerada automaticamente com confiança média">
            <a:extLst>
              <a:ext uri="{FF2B5EF4-FFF2-40B4-BE49-F238E27FC236}">
                <a16:creationId xmlns:a16="http://schemas.microsoft.com/office/drawing/2014/main" id="{4C0359DC-684B-3300-0EA7-D10DF6F7E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4866" y="-952482"/>
            <a:ext cx="4890615" cy="6920347"/>
          </a:xfrm>
          <a:prstGeom prst="rect">
            <a:avLst/>
          </a:prstGeom>
        </p:spPr>
      </p:pic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2520" y="4000515"/>
            <a:ext cx="4890617" cy="6920347"/>
          </a:xfrm>
          <a:prstGeom prst="rect">
            <a:avLst/>
          </a:prstGeom>
        </p:spPr>
      </p:pic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C20C1655-8C24-30BA-3C6A-669BEA6F95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9" r="34091" b="51313"/>
          <a:stretch/>
        </p:blipFill>
        <p:spPr>
          <a:xfrm rot="16200000">
            <a:off x="1331500" y="-1331463"/>
            <a:ext cx="4952997" cy="7740688"/>
          </a:xfrm>
          <a:prstGeom prst="rect">
            <a:avLst/>
          </a:prstGeom>
        </p:spPr>
      </p:pic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1A959A24-F369-AE68-F5F8-20E25678A1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85" b="51313"/>
          <a:stretch/>
        </p:blipFill>
        <p:spPr>
          <a:xfrm rot="16200000">
            <a:off x="902951" y="3478393"/>
            <a:ext cx="4989756" cy="774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183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Forma&#10;&#10;Descrição gerada automaticamente com confiança média">
            <a:extLst>
              <a:ext uri="{FF2B5EF4-FFF2-40B4-BE49-F238E27FC236}">
                <a16:creationId xmlns:a16="http://schemas.microsoft.com/office/drawing/2014/main" id="{4C0359DC-684B-3300-0EA7-D10DF6F7E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4866" y="-952482"/>
            <a:ext cx="4890615" cy="6920347"/>
          </a:xfrm>
          <a:prstGeom prst="rect">
            <a:avLst/>
          </a:prstGeom>
        </p:spPr>
      </p:pic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2520" y="4000515"/>
            <a:ext cx="4890617" cy="6920347"/>
          </a:xfrm>
          <a:prstGeom prst="rect">
            <a:avLst/>
          </a:prstGeom>
        </p:spPr>
      </p:pic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0933A01A-1A72-6CEE-0612-14450ADBB8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54" t="47475" r="-1969" b="7070"/>
          <a:stretch/>
        </p:blipFill>
        <p:spPr>
          <a:xfrm rot="16200000">
            <a:off x="972315" y="3854092"/>
            <a:ext cx="4913376" cy="7315198"/>
          </a:xfrm>
          <a:prstGeom prst="rect">
            <a:avLst/>
          </a:prstGeom>
        </p:spPr>
      </p:pic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2F721C68-1E90-971E-0D81-8027FFDF2A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6" t="47475" r="28030" b="7070"/>
          <a:stretch/>
        </p:blipFill>
        <p:spPr>
          <a:xfrm rot="16200000">
            <a:off x="792138" y="-916831"/>
            <a:ext cx="5502327" cy="708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6037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Forma&#10;&#10;Descrição gerada automaticamente com confiança média">
            <a:extLst>
              <a:ext uri="{FF2B5EF4-FFF2-40B4-BE49-F238E27FC236}">
                <a16:creationId xmlns:a16="http://schemas.microsoft.com/office/drawing/2014/main" id="{4C0359DC-684B-3300-0EA7-D10DF6F7E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4866" y="-952482"/>
            <a:ext cx="4890615" cy="6920347"/>
          </a:xfrm>
          <a:prstGeom prst="rect">
            <a:avLst/>
          </a:prstGeom>
        </p:spPr>
      </p:pic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2520" y="4000515"/>
            <a:ext cx="4890617" cy="6920347"/>
          </a:xfrm>
          <a:prstGeom prst="rect">
            <a:avLst/>
          </a:prstGeom>
        </p:spPr>
      </p:pic>
      <p:pic>
        <p:nvPicPr>
          <p:cNvPr id="6" name="Imagem 5" descr="Imagem em preto e branco&#10;&#10;Descrição gerada automaticamente">
            <a:extLst>
              <a:ext uri="{FF2B5EF4-FFF2-40B4-BE49-F238E27FC236}">
                <a16:creationId xmlns:a16="http://schemas.microsoft.com/office/drawing/2014/main" id="{400D35ED-ADE4-ED33-C66A-C0EFCAFDB5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7" r="57273"/>
          <a:stretch/>
        </p:blipFill>
        <p:spPr>
          <a:xfrm rot="16200000">
            <a:off x="809700" y="3978940"/>
            <a:ext cx="4926876" cy="7294422"/>
          </a:xfrm>
          <a:prstGeom prst="rect">
            <a:avLst/>
          </a:prstGeom>
        </p:spPr>
      </p:pic>
      <p:pic>
        <p:nvPicPr>
          <p:cNvPr id="7" name="Imagem 6" descr="Imagem em preto e branco&#10;&#10;Descrição gerada automaticamente">
            <a:extLst>
              <a:ext uri="{FF2B5EF4-FFF2-40B4-BE49-F238E27FC236}">
                <a16:creationId xmlns:a16="http://schemas.microsoft.com/office/drawing/2014/main" id="{62E2CDED-BA4A-B10A-41A8-492605FCF1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73" b="50809"/>
          <a:stretch/>
        </p:blipFill>
        <p:spPr>
          <a:xfrm rot="16200000">
            <a:off x="690979" y="-1827072"/>
            <a:ext cx="5746208" cy="787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211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Forma&#10;&#10;Descrição gerada automaticamente com confiança média">
            <a:extLst>
              <a:ext uri="{FF2B5EF4-FFF2-40B4-BE49-F238E27FC236}">
                <a16:creationId xmlns:a16="http://schemas.microsoft.com/office/drawing/2014/main" id="{4C0359DC-684B-3300-0EA7-D10DF6F7E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4866" y="-952482"/>
            <a:ext cx="4890615" cy="6920347"/>
          </a:xfrm>
          <a:prstGeom prst="rect">
            <a:avLst/>
          </a:prstGeom>
        </p:spPr>
      </p:pic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2520" y="4000515"/>
            <a:ext cx="4890617" cy="6920347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">
            <a:extLst>
              <a:ext uri="{FF2B5EF4-FFF2-40B4-BE49-F238E27FC236}">
                <a16:creationId xmlns:a16="http://schemas.microsoft.com/office/drawing/2014/main" id="{A2D12B35-5722-710F-92AB-9819E8D77C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4" t="909" r="23030" b="53030"/>
          <a:stretch/>
        </p:blipFill>
        <p:spPr>
          <a:xfrm rot="16200000">
            <a:off x="885169" y="3766893"/>
            <a:ext cx="4775935" cy="7169726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C068B542-626B-246A-2C40-D020393392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4" t="56868" r="13939"/>
          <a:stretch/>
        </p:blipFill>
        <p:spPr>
          <a:xfrm rot="16200000">
            <a:off x="739912" y="-343303"/>
            <a:ext cx="5315834" cy="641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219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lipse 32">
            <a:extLst>
              <a:ext uri="{FF2B5EF4-FFF2-40B4-BE49-F238E27FC236}">
                <a16:creationId xmlns:a16="http://schemas.microsoft.com/office/drawing/2014/main" id="{21D2903E-4A36-6DBD-FD09-2FC56FEF56DB}"/>
              </a:ext>
            </a:extLst>
          </p:cNvPr>
          <p:cNvSpPr/>
          <p:nvPr/>
        </p:nvSpPr>
        <p:spPr>
          <a:xfrm>
            <a:off x="3480364" y="2909911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0877E26F-CE0E-BAEA-7EC0-6B59011FF7FD}"/>
              </a:ext>
            </a:extLst>
          </p:cNvPr>
          <p:cNvSpPr/>
          <p:nvPr/>
        </p:nvSpPr>
        <p:spPr>
          <a:xfrm>
            <a:off x="3496354" y="4270417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4F0D469C-B20A-ABFC-7C52-575C2E0A040F}"/>
              </a:ext>
            </a:extLst>
          </p:cNvPr>
          <p:cNvSpPr/>
          <p:nvPr/>
        </p:nvSpPr>
        <p:spPr>
          <a:xfrm>
            <a:off x="3480363" y="5674890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B2DFF81F-6B2A-28E6-E3D7-FAB1BCA9BD3F}"/>
              </a:ext>
            </a:extLst>
          </p:cNvPr>
          <p:cNvSpPr/>
          <p:nvPr/>
        </p:nvSpPr>
        <p:spPr>
          <a:xfrm>
            <a:off x="3480367" y="7087903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2FE62A82-EE30-0111-674A-220A2F49ADA6}"/>
              </a:ext>
            </a:extLst>
          </p:cNvPr>
          <p:cNvSpPr/>
          <p:nvPr/>
        </p:nvSpPr>
        <p:spPr>
          <a:xfrm>
            <a:off x="3496354" y="8533329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06114E9B-5DC6-B11F-857F-5145D4751BA1}"/>
              </a:ext>
            </a:extLst>
          </p:cNvPr>
          <p:cNvSpPr/>
          <p:nvPr/>
        </p:nvSpPr>
        <p:spPr>
          <a:xfrm>
            <a:off x="5155179" y="64992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Desenho de estrelas&#10;&#10;Descrição gerada automaticamente com confiança baixa">
            <a:extLst>
              <a:ext uri="{FF2B5EF4-FFF2-40B4-BE49-F238E27FC236}">
                <a16:creationId xmlns:a16="http://schemas.microsoft.com/office/drawing/2014/main" id="{5556F5E6-1C40-CE27-57C6-CF1F5BA1F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46475" y="156391"/>
            <a:ext cx="900836" cy="1078070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A8E42876-582F-3E0F-09AC-9309BA6B8127}"/>
              </a:ext>
            </a:extLst>
          </p:cNvPr>
          <p:cNvSpPr/>
          <p:nvPr/>
        </p:nvSpPr>
        <p:spPr>
          <a:xfrm>
            <a:off x="5155177" y="1481873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F24E374B-BB91-B983-D658-A315B3B51E62}"/>
              </a:ext>
            </a:extLst>
          </p:cNvPr>
          <p:cNvSpPr/>
          <p:nvPr/>
        </p:nvSpPr>
        <p:spPr>
          <a:xfrm>
            <a:off x="5155179" y="2911092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3642562F-384A-C1F4-7BC8-F40326D80492}"/>
              </a:ext>
            </a:extLst>
          </p:cNvPr>
          <p:cNvSpPr/>
          <p:nvPr/>
        </p:nvSpPr>
        <p:spPr>
          <a:xfrm>
            <a:off x="5171169" y="4271598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62EF3444-B2DD-8B74-8266-E54C345A536B}"/>
              </a:ext>
            </a:extLst>
          </p:cNvPr>
          <p:cNvSpPr/>
          <p:nvPr/>
        </p:nvSpPr>
        <p:spPr>
          <a:xfrm>
            <a:off x="5155178" y="5676071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884B78B2-7049-A6AB-AD5C-FE1E87E09BB4}"/>
              </a:ext>
            </a:extLst>
          </p:cNvPr>
          <p:cNvSpPr/>
          <p:nvPr/>
        </p:nvSpPr>
        <p:spPr>
          <a:xfrm>
            <a:off x="5155182" y="7089084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6F358A1C-EBDE-92E8-501A-F1FE2078B567}"/>
              </a:ext>
            </a:extLst>
          </p:cNvPr>
          <p:cNvSpPr/>
          <p:nvPr/>
        </p:nvSpPr>
        <p:spPr>
          <a:xfrm>
            <a:off x="5171169" y="8534510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 descr="Uma imagem contendo objeto, relógio, rosquinha&#10;&#10;Descrição gerada automaticamente">
            <a:extLst>
              <a:ext uri="{FF2B5EF4-FFF2-40B4-BE49-F238E27FC236}">
                <a16:creationId xmlns:a16="http://schemas.microsoft.com/office/drawing/2014/main" id="{C9F2D65F-59A9-E13F-0628-A16427C4E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5421989" y="1662538"/>
            <a:ext cx="740841" cy="982969"/>
          </a:xfrm>
          <a:prstGeom prst="rect">
            <a:avLst/>
          </a:prstGeom>
        </p:spPr>
      </p:pic>
      <p:pic>
        <p:nvPicPr>
          <p:cNvPr id="15" name="Imagem 14" descr="Uma imagem contendo objeto, escuro, luz, relógio&#10;&#10;Descrição gerada automaticamente">
            <a:extLst>
              <a:ext uri="{FF2B5EF4-FFF2-40B4-BE49-F238E27FC236}">
                <a16:creationId xmlns:a16="http://schemas.microsoft.com/office/drawing/2014/main" id="{84FE3DD7-937D-87D0-3AEC-F7AA020F7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5392475" y="3012243"/>
            <a:ext cx="799868" cy="1026337"/>
          </a:xfrm>
          <a:prstGeom prst="rect">
            <a:avLst/>
          </a:prstGeom>
        </p:spPr>
      </p:pic>
      <p:pic>
        <p:nvPicPr>
          <p:cNvPr id="17" name="Imagem 16" descr="Uma imagem contendo comida, relógio&#10;&#10;Descrição gerada automaticamente">
            <a:extLst>
              <a:ext uri="{FF2B5EF4-FFF2-40B4-BE49-F238E27FC236}">
                <a16:creationId xmlns:a16="http://schemas.microsoft.com/office/drawing/2014/main" id="{55800039-1E0D-D320-4478-630AD9F798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5427726" y="4462331"/>
            <a:ext cx="843234" cy="982970"/>
          </a:xfrm>
          <a:prstGeom prst="rect">
            <a:avLst/>
          </a:prstGeom>
        </p:spPr>
      </p:pic>
      <p:pic>
        <p:nvPicPr>
          <p:cNvPr id="19" name="Imagem 18" descr="Tela de computador com luz verde&#10;&#10;Descrição gerada automaticamente com confiança média">
            <a:extLst>
              <a:ext uri="{FF2B5EF4-FFF2-40B4-BE49-F238E27FC236}">
                <a16:creationId xmlns:a16="http://schemas.microsoft.com/office/drawing/2014/main" id="{02371128-5BCC-D264-A23E-EB6A797333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5476196" y="5877484"/>
            <a:ext cx="589059" cy="982970"/>
          </a:xfrm>
          <a:prstGeom prst="rect">
            <a:avLst/>
          </a:prstGeom>
        </p:spPr>
      </p:pic>
      <p:pic>
        <p:nvPicPr>
          <p:cNvPr id="21" name="Imagem 20" descr="Tela de computador com luz azul&#10;&#10;Descrição gerada automaticamente">
            <a:extLst>
              <a:ext uri="{FF2B5EF4-FFF2-40B4-BE49-F238E27FC236}">
                <a16:creationId xmlns:a16="http://schemas.microsoft.com/office/drawing/2014/main" id="{60A20EE9-9F1D-0F0F-415C-C115578110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5379943" y="7278269"/>
            <a:ext cx="705106" cy="983156"/>
          </a:xfrm>
          <a:prstGeom prst="rect">
            <a:avLst/>
          </a:prstGeom>
        </p:spPr>
      </p:pic>
      <p:pic>
        <p:nvPicPr>
          <p:cNvPr id="23" name="Imagem 22" descr="Uma imagem contendo roxo, escuro, luz&#10;&#10;Descrição gerada automaticamente">
            <a:extLst>
              <a:ext uri="{FF2B5EF4-FFF2-40B4-BE49-F238E27FC236}">
                <a16:creationId xmlns:a16="http://schemas.microsoft.com/office/drawing/2014/main" id="{65FC8125-342D-C0AF-B102-C2DCF0EB05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74326" flipH="1" flipV="1">
            <a:off x="5310899" y="8777529"/>
            <a:ext cx="995006" cy="893787"/>
          </a:xfrm>
          <a:prstGeom prst="rect">
            <a:avLst/>
          </a:prstGeom>
        </p:spPr>
      </p:pic>
      <p:pic>
        <p:nvPicPr>
          <p:cNvPr id="29" name="Imagem 28" descr="Desenho de rosto de pessoa&#10;&#10;Descrição gerada automaticamente com confiança baixa">
            <a:extLst>
              <a:ext uri="{FF2B5EF4-FFF2-40B4-BE49-F238E27FC236}">
                <a16:creationId xmlns:a16="http://schemas.microsoft.com/office/drawing/2014/main" id="{12D687D1-5AC2-2DF2-E7D8-1562A5B9BC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3843908" y="3083769"/>
            <a:ext cx="547375" cy="883284"/>
          </a:xfrm>
          <a:prstGeom prst="rect">
            <a:avLst/>
          </a:prstGeom>
        </p:spPr>
      </p:pic>
      <p:sp>
        <p:nvSpPr>
          <p:cNvPr id="30" name="Elipse 29">
            <a:extLst>
              <a:ext uri="{FF2B5EF4-FFF2-40B4-BE49-F238E27FC236}">
                <a16:creationId xmlns:a16="http://schemas.microsoft.com/office/drawing/2014/main" id="{DD90B9D4-97C7-E5BA-10A8-664DC037EFF1}"/>
              </a:ext>
            </a:extLst>
          </p:cNvPr>
          <p:cNvSpPr/>
          <p:nvPr/>
        </p:nvSpPr>
        <p:spPr>
          <a:xfrm>
            <a:off x="3480364" y="63811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4FD21E9D-8B04-7677-2837-14B43E41FECE}"/>
              </a:ext>
            </a:extLst>
          </p:cNvPr>
          <p:cNvSpPr/>
          <p:nvPr/>
        </p:nvSpPr>
        <p:spPr>
          <a:xfrm>
            <a:off x="3480362" y="1480692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 descr="Imagem de vídeo game&#10;&#10;Descrição gerada automaticamente com confiança baixa">
            <a:extLst>
              <a:ext uri="{FF2B5EF4-FFF2-40B4-BE49-F238E27FC236}">
                <a16:creationId xmlns:a16="http://schemas.microsoft.com/office/drawing/2014/main" id="{D62EC81D-A084-4EB6-6455-4753E642F8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754961" y="300655"/>
            <a:ext cx="757251" cy="870681"/>
          </a:xfrm>
          <a:prstGeom prst="rect">
            <a:avLst/>
          </a:prstGeom>
        </p:spPr>
      </p:pic>
      <p:pic>
        <p:nvPicPr>
          <p:cNvPr id="27" name="Imagem 26" descr="Flor cor de rosa&#10;&#10;Descrição gerada automaticamente com confiança baixa">
            <a:extLst>
              <a:ext uri="{FF2B5EF4-FFF2-40B4-BE49-F238E27FC236}">
                <a16:creationId xmlns:a16="http://schemas.microsoft.com/office/drawing/2014/main" id="{7289CED2-2D9A-2235-FCA7-26E1B21FE8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949535" y="1691340"/>
            <a:ext cx="218458" cy="870682"/>
          </a:xfrm>
          <a:prstGeom prst="rect">
            <a:avLst/>
          </a:prstGeom>
        </p:spPr>
      </p:pic>
      <p:pic>
        <p:nvPicPr>
          <p:cNvPr id="45" name="Imagem 44" descr="Desenho de estrelas&#10;&#10;Descrição gerada automaticamente com confiança baixa">
            <a:extLst>
              <a:ext uri="{FF2B5EF4-FFF2-40B4-BE49-F238E27FC236}">
                <a16:creationId xmlns:a16="http://schemas.microsoft.com/office/drawing/2014/main" id="{DB6817CF-C4D7-358C-0326-CA2893F6C4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8573" y="4470317"/>
            <a:ext cx="809527" cy="1013743"/>
          </a:xfrm>
          <a:prstGeom prst="rect">
            <a:avLst/>
          </a:prstGeom>
        </p:spPr>
      </p:pic>
      <p:pic>
        <p:nvPicPr>
          <p:cNvPr id="47" name="Imagem 46" descr="Tela de computador com luz verde&#10;&#10;Descrição gerada automaticamente com confiança média">
            <a:extLst>
              <a:ext uri="{FF2B5EF4-FFF2-40B4-BE49-F238E27FC236}">
                <a16:creationId xmlns:a16="http://schemas.microsoft.com/office/drawing/2014/main" id="{81F056DB-11A2-5A72-E193-9DAE82BF80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6118" y="5866036"/>
            <a:ext cx="537661" cy="903051"/>
          </a:xfrm>
          <a:prstGeom prst="rect">
            <a:avLst/>
          </a:prstGeom>
        </p:spPr>
      </p:pic>
      <p:pic>
        <p:nvPicPr>
          <p:cNvPr id="49" name="Imagem 48" descr="Uma imagem contendo luz, olhando, homem, foto&#10;&#10;Descrição gerada automaticamente">
            <a:extLst>
              <a:ext uri="{FF2B5EF4-FFF2-40B4-BE49-F238E27FC236}">
                <a16:creationId xmlns:a16="http://schemas.microsoft.com/office/drawing/2014/main" id="{3233071A-564D-9BE5-A68E-1A511ED54B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7866" y="7380820"/>
            <a:ext cx="868510" cy="755503"/>
          </a:xfrm>
          <a:prstGeom prst="rect">
            <a:avLst/>
          </a:prstGeom>
        </p:spPr>
      </p:pic>
      <p:pic>
        <p:nvPicPr>
          <p:cNvPr id="51" name="Imagem 50" descr="Tela de vídeo game&#10;&#10;Descrição gerada automaticamente com confiança média">
            <a:extLst>
              <a:ext uri="{FF2B5EF4-FFF2-40B4-BE49-F238E27FC236}">
                <a16:creationId xmlns:a16="http://schemas.microsoft.com/office/drawing/2014/main" id="{580A2208-C710-DD04-178A-3729085FFD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2832" y="8793370"/>
            <a:ext cx="657078" cy="755503"/>
          </a:xfrm>
          <a:prstGeom prst="rect">
            <a:avLst/>
          </a:prstGeom>
        </p:spPr>
      </p:pic>
      <p:sp>
        <p:nvSpPr>
          <p:cNvPr id="57" name="Elipse 56">
            <a:extLst>
              <a:ext uri="{FF2B5EF4-FFF2-40B4-BE49-F238E27FC236}">
                <a16:creationId xmlns:a16="http://schemas.microsoft.com/office/drawing/2014/main" id="{D2FA0430-0214-87E0-F41E-D5ACD01283B8}"/>
              </a:ext>
            </a:extLst>
          </p:cNvPr>
          <p:cNvSpPr/>
          <p:nvPr/>
        </p:nvSpPr>
        <p:spPr>
          <a:xfrm>
            <a:off x="1650117" y="177354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Elipse 58">
            <a:extLst>
              <a:ext uri="{FF2B5EF4-FFF2-40B4-BE49-F238E27FC236}">
                <a16:creationId xmlns:a16="http://schemas.microsoft.com/office/drawing/2014/main" id="{96A3F0B6-5866-E067-D3E4-AF824367A23B}"/>
              </a:ext>
            </a:extLst>
          </p:cNvPr>
          <p:cNvSpPr/>
          <p:nvPr/>
        </p:nvSpPr>
        <p:spPr>
          <a:xfrm>
            <a:off x="1650115" y="1594235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Elipse 59">
            <a:extLst>
              <a:ext uri="{FF2B5EF4-FFF2-40B4-BE49-F238E27FC236}">
                <a16:creationId xmlns:a16="http://schemas.microsoft.com/office/drawing/2014/main" id="{B7937BC5-387A-1B18-3229-485E1EE999A2}"/>
              </a:ext>
            </a:extLst>
          </p:cNvPr>
          <p:cNvSpPr/>
          <p:nvPr/>
        </p:nvSpPr>
        <p:spPr>
          <a:xfrm>
            <a:off x="1650117" y="3023454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Elipse 60">
            <a:extLst>
              <a:ext uri="{FF2B5EF4-FFF2-40B4-BE49-F238E27FC236}">
                <a16:creationId xmlns:a16="http://schemas.microsoft.com/office/drawing/2014/main" id="{A1B8AE16-6E25-612F-C337-416FB1C5487D}"/>
              </a:ext>
            </a:extLst>
          </p:cNvPr>
          <p:cNvSpPr/>
          <p:nvPr/>
        </p:nvSpPr>
        <p:spPr>
          <a:xfrm>
            <a:off x="1666107" y="4383960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Elipse 61">
            <a:extLst>
              <a:ext uri="{FF2B5EF4-FFF2-40B4-BE49-F238E27FC236}">
                <a16:creationId xmlns:a16="http://schemas.microsoft.com/office/drawing/2014/main" id="{1BE7D13F-7BA4-AE0B-9558-393EFB7BF451}"/>
              </a:ext>
            </a:extLst>
          </p:cNvPr>
          <p:cNvSpPr/>
          <p:nvPr/>
        </p:nvSpPr>
        <p:spPr>
          <a:xfrm>
            <a:off x="1650116" y="5788433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400D5F23-EEA6-618B-242A-B5DB6CB55EF0}"/>
              </a:ext>
            </a:extLst>
          </p:cNvPr>
          <p:cNvSpPr/>
          <p:nvPr/>
        </p:nvSpPr>
        <p:spPr>
          <a:xfrm>
            <a:off x="1650120" y="7201446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Elipse 63">
            <a:extLst>
              <a:ext uri="{FF2B5EF4-FFF2-40B4-BE49-F238E27FC236}">
                <a16:creationId xmlns:a16="http://schemas.microsoft.com/office/drawing/2014/main" id="{E32F4564-83BD-E2BA-BE59-4C18F7FB7CE5}"/>
              </a:ext>
            </a:extLst>
          </p:cNvPr>
          <p:cNvSpPr/>
          <p:nvPr/>
        </p:nvSpPr>
        <p:spPr>
          <a:xfrm>
            <a:off x="1666107" y="8587878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1" name="Imagem 80" descr="Imagem em preto e verde&#10;&#10;Descrição gerada automaticamente com confiança média">
            <a:extLst>
              <a:ext uri="{FF2B5EF4-FFF2-40B4-BE49-F238E27FC236}">
                <a16:creationId xmlns:a16="http://schemas.microsoft.com/office/drawing/2014/main" id="{C92EEDEF-DA52-3DB8-6D33-96554D4AD65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52" y="297414"/>
            <a:ext cx="1008258" cy="1069783"/>
          </a:xfrm>
          <a:prstGeom prst="rect">
            <a:avLst/>
          </a:prstGeom>
        </p:spPr>
      </p:pic>
      <p:pic>
        <p:nvPicPr>
          <p:cNvPr id="83" name="Imagem 82" descr="Uma imagem contendo rosquinha, relógio&#10;&#10;Descrição gerada automaticamente">
            <a:extLst>
              <a:ext uri="{FF2B5EF4-FFF2-40B4-BE49-F238E27FC236}">
                <a16:creationId xmlns:a16="http://schemas.microsoft.com/office/drawing/2014/main" id="{A82F6C66-1892-CA0A-0C7E-396955526E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73170" y="1842094"/>
            <a:ext cx="763413" cy="1032114"/>
          </a:xfrm>
          <a:prstGeom prst="rect">
            <a:avLst/>
          </a:prstGeom>
        </p:spPr>
      </p:pic>
      <p:pic>
        <p:nvPicPr>
          <p:cNvPr id="85" name="Imagem 84" descr="Uma imagem contendo edifício, escuro, prato, segurando&#10;&#10;Descrição gerada automaticamente">
            <a:extLst>
              <a:ext uri="{FF2B5EF4-FFF2-40B4-BE49-F238E27FC236}">
                <a16:creationId xmlns:a16="http://schemas.microsoft.com/office/drawing/2014/main" id="{AD64F87D-06EA-1C97-BF3E-ADB55A10473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17644">
            <a:off x="1779428" y="3116048"/>
            <a:ext cx="1059770" cy="1139921"/>
          </a:xfrm>
          <a:prstGeom prst="rect">
            <a:avLst/>
          </a:prstGeom>
        </p:spPr>
      </p:pic>
      <p:pic>
        <p:nvPicPr>
          <p:cNvPr id="87" name="Imagem 86" descr="Uma imagem contendo relógio&#10;&#10;Descrição gerada automaticamente">
            <a:extLst>
              <a:ext uri="{FF2B5EF4-FFF2-40B4-BE49-F238E27FC236}">
                <a16:creationId xmlns:a16="http://schemas.microsoft.com/office/drawing/2014/main" id="{99E3CF48-93D6-4EB4-4EFF-6C8C8AF3D7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2741" y="4598966"/>
            <a:ext cx="762158" cy="1032115"/>
          </a:xfrm>
          <a:prstGeom prst="rect">
            <a:avLst/>
          </a:prstGeom>
        </p:spPr>
      </p:pic>
      <p:pic>
        <p:nvPicPr>
          <p:cNvPr id="89" name="Imagem 88" descr="Uma imagem contendo olhando, monitor, luz, relógio&#10;&#10;Descrição gerada automaticamente">
            <a:extLst>
              <a:ext uri="{FF2B5EF4-FFF2-40B4-BE49-F238E27FC236}">
                <a16:creationId xmlns:a16="http://schemas.microsoft.com/office/drawing/2014/main" id="{0FD3E6C5-B2E6-2869-07E2-680CC00A75E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38282" y="6011764"/>
            <a:ext cx="745835" cy="1069783"/>
          </a:xfrm>
          <a:prstGeom prst="rect">
            <a:avLst/>
          </a:prstGeom>
        </p:spPr>
      </p:pic>
      <p:pic>
        <p:nvPicPr>
          <p:cNvPr id="91" name="Imagem 90" descr="Tela de computador com luz azul&#10;&#10;Descrição gerada automaticamente com confiança média">
            <a:extLst>
              <a:ext uri="{FF2B5EF4-FFF2-40B4-BE49-F238E27FC236}">
                <a16:creationId xmlns:a16="http://schemas.microsoft.com/office/drawing/2014/main" id="{9CC04217-9DB8-0D2F-F85D-51E5F2877B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50109" y="7322554"/>
            <a:ext cx="747090" cy="1033370"/>
          </a:xfrm>
          <a:prstGeom prst="rect">
            <a:avLst/>
          </a:prstGeom>
        </p:spPr>
      </p:pic>
      <p:sp>
        <p:nvSpPr>
          <p:cNvPr id="93" name="Elipse 92">
            <a:extLst>
              <a:ext uri="{FF2B5EF4-FFF2-40B4-BE49-F238E27FC236}">
                <a16:creationId xmlns:a16="http://schemas.microsoft.com/office/drawing/2014/main" id="{895D70C8-1522-B908-11B7-745DFC9D175A}"/>
              </a:ext>
            </a:extLst>
          </p:cNvPr>
          <p:cNvSpPr/>
          <p:nvPr/>
        </p:nvSpPr>
        <p:spPr>
          <a:xfrm>
            <a:off x="203628" y="1666756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4" name="Elipse 93">
            <a:extLst>
              <a:ext uri="{FF2B5EF4-FFF2-40B4-BE49-F238E27FC236}">
                <a16:creationId xmlns:a16="http://schemas.microsoft.com/office/drawing/2014/main" id="{4D14D8D6-94AE-A072-6D12-C22FC2317BB9}"/>
              </a:ext>
            </a:extLst>
          </p:cNvPr>
          <p:cNvSpPr/>
          <p:nvPr/>
        </p:nvSpPr>
        <p:spPr>
          <a:xfrm>
            <a:off x="220229" y="3060146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Elipse 94">
            <a:extLst>
              <a:ext uri="{FF2B5EF4-FFF2-40B4-BE49-F238E27FC236}">
                <a16:creationId xmlns:a16="http://schemas.microsoft.com/office/drawing/2014/main" id="{E61B81E1-B290-0AC3-209E-6F5794084685}"/>
              </a:ext>
            </a:extLst>
          </p:cNvPr>
          <p:cNvSpPr/>
          <p:nvPr/>
        </p:nvSpPr>
        <p:spPr>
          <a:xfrm>
            <a:off x="264178" y="4554674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Elipse 95">
            <a:extLst>
              <a:ext uri="{FF2B5EF4-FFF2-40B4-BE49-F238E27FC236}">
                <a16:creationId xmlns:a16="http://schemas.microsoft.com/office/drawing/2014/main" id="{BCC4B931-1951-0F00-91E6-6DEA3989E053}"/>
              </a:ext>
            </a:extLst>
          </p:cNvPr>
          <p:cNvSpPr/>
          <p:nvPr/>
        </p:nvSpPr>
        <p:spPr>
          <a:xfrm>
            <a:off x="215876" y="6065868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7" name="Elipse 96">
            <a:extLst>
              <a:ext uri="{FF2B5EF4-FFF2-40B4-BE49-F238E27FC236}">
                <a16:creationId xmlns:a16="http://schemas.microsoft.com/office/drawing/2014/main" id="{3D1FB37D-A4FA-EAAD-631A-B6D9FECEF242}"/>
              </a:ext>
            </a:extLst>
          </p:cNvPr>
          <p:cNvSpPr/>
          <p:nvPr/>
        </p:nvSpPr>
        <p:spPr>
          <a:xfrm>
            <a:off x="264178" y="7438059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9" name="Imagem 98" descr="Uma imagem contendo edifício&#10;&#10;Descrição gerada automaticamente">
            <a:extLst>
              <a:ext uri="{FF2B5EF4-FFF2-40B4-BE49-F238E27FC236}">
                <a16:creationId xmlns:a16="http://schemas.microsoft.com/office/drawing/2014/main" id="{DFD2ACEC-7E3D-C384-B5D1-166F11DFC6D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60833" y="8667105"/>
            <a:ext cx="943457" cy="1114633"/>
          </a:xfrm>
          <a:prstGeom prst="rect">
            <a:avLst/>
          </a:prstGeom>
        </p:spPr>
      </p:pic>
      <p:pic>
        <p:nvPicPr>
          <p:cNvPr id="101" name="Imagem 100" descr="Uma imagem contendo pare, chuva&#10;&#10;Descrição gerada automaticamente">
            <a:extLst>
              <a:ext uri="{FF2B5EF4-FFF2-40B4-BE49-F238E27FC236}">
                <a16:creationId xmlns:a16="http://schemas.microsoft.com/office/drawing/2014/main" id="{84673CD7-EFC7-7D49-820E-81A8FDF7C24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104" y="1720765"/>
            <a:ext cx="938149" cy="1100036"/>
          </a:xfrm>
          <a:prstGeom prst="rect">
            <a:avLst/>
          </a:prstGeom>
        </p:spPr>
      </p:pic>
      <p:pic>
        <p:nvPicPr>
          <p:cNvPr id="103" name="Imagem 102">
            <a:extLst>
              <a:ext uri="{FF2B5EF4-FFF2-40B4-BE49-F238E27FC236}">
                <a16:creationId xmlns:a16="http://schemas.microsoft.com/office/drawing/2014/main" id="{8E119903-6C75-DFAD-0477-5A0E8FB1533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361" y="3325158"/>
            <a:ext cx="1072696" cy="854242"/>
          </a:xfrm>
          <a:prstGeom prst="rect">
            <a:avLst/>
          </a:prstGeom>
        </p:spPr>
      </p:pic>
      <p:pic>
        <p:nvPicPr>
          <p:cNvPr id="105" name="Imagem 104" descr="Imagem de vídeo game&#10;&#10;Descrição gerada automaticamente com confiança baixa">
            <a:extLst>
              <a:ext uri="{FF2B5EF4-FFF2-40B4-BE49-F238E27FC236}">
                <a16:creationId xmlns:a16="http://schemas.microsoft.com/office/drawing/2014/main" id="{93A59812-2468-7458-18D0-F710243A1AA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38106">
            <a:off x="441690" y="4688617"/>
            <a:ext cx="935495" cy="1100036"/>
          </a:xfrm>
          <a:prstGeom prst="rect">
            <a:avLst/>
          </a:prstGeom>
        </p:spPr>
      </p:pic>
      <p:pic>
        <p:nvPicPr>
          <p:cNvPr id="107" name="Imagem 106">
            <a:extLst>
              <a:ext uri="{FF2B5EF4-FFF2-40B4-BE49-F238E27FC236}">
                <a16:creationId xmlns:a16="http://schemas.microsoft.com/office/drawing/2014/main" id="{BBA98144-83BD-EC4A-3989-F5A9CFB546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044" y="6209901"/>
            <a:ext cx="882418" cy="1100037"/>
          </a:xfrm>
          <a:prstGeom prst="rect">
            <a:avLst/>
          </a:prstGeom>
        </p:spPr>
      </p:pic>
      <p:pic>
        <p:nvPicPr>
          <p:cNvPr id="109" name="Imagem 108" descr="Forma, Seta&#10;&#10;Descrição gerada automaticamente">
            <a:extLst>
              <a:ext uri="{FF2B5EF4-FFF2-40B4-BE49-F238E27FC236}">
                <a16:creationId xmlns:a16="http://schemas.microsoft.com/office/drawing/2014/main" id="{7AB98298-ADF9-2F4D-3D05-3A1751E62F6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638" y="7551510"/>
            <a:ext cx="858533" cy="108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186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lipse 32">
            <a:extLst>
              <a:ext uri="{FF2B5EF4-FFF2-40B4-BE49-F238E27FC236}">
                <a16:creationId xmlns:a16="http://schemas.microsoft.com/office/drawing/2014/main" id="{21D2903E-4A36-6DBD-FD09-2FC56FEF56DB}"/>
              </a:ext>
            </a:extLst>
          </p:cNvPr>
          <p:cNvSpPr/>
          <p:nvPr/>
        </p:nvSpPr>
        <p:spPr>
          <a:xfrm>
            <a:off x="3480364" y="2909911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0877E26F-CE0E-BAEA-7EC0-6B59011FF7FD}"/>
              </a:ext>
            </a:extLst>
          </p:cNvPr>
          <p:cNvSpPr/>
          <p:nvPr/>
        </p:nvSpPr>
        <p:spPr>
          <a:xfrm>
            <a:off x="3496354" y="4270417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4F0D469C-B20A-ABFC-7C52-575C2E0A040F}"/>
              </a:ext>
            </a:extLst>
          </p:cNvPr>
          <p:cNvSpPr/>
          <p:nvPr/>
        </p:nvSpPr>
        <p:spPr>
          <a:xfrm>
            <a:off x="3480363" y="5674890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B2DFF81F-6B2A-28E6-E3D7-FAB1BCA9BD3F}"/>
              </a:ext>
            </a:extLst>
          </p:cNvPr>
          <p:cNvSpPr/>
          <p:nvPr/>
        </p:nvSpPr>
        <p:spPr>
          <a:xfrm>
            <a:off x="3480367" y="7087903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2FE62A82-EE30-0111-674A-220A2F49ADA6}"/>
              </a:ext>
            </a:extLst>
          </p:cNvPr>
          <p:cNvSpPr/>
          <p:nvPr/>
        </p:nvSpPr>
        <p:spPr>
          <a:xfrm>
            <a:off x="3496354" y="8533329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06114E9B-5DC6-B11F-857F-5145D4751BA1}"/>
              </a:ext>
            </a:extLst>
          </p:cNvPr>
          <p:cNvSpPr/>
          <p:nvPr/>
        </p:nvSpPr>
        <p:spPr>
          <a:xfrm>
            <a:off x="5155179" y="64992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A8E42876-582F-3E0F-09AC-9309BA6B8127}"/>
              </a:ext>
            </a:extLst>
          </p:cNvPr>
          <p:cNvSpPr/>
          <p:nvPr/>
        </p:nvSpPr>
        <p:spPr>
          <a:xfrm>
            <a:off x="5155177" y="1481873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F24E374B-BB91-B983-D658-A315B3B51E62}"/>
              </a:ext>
            </a:extLst>
          </p:cNvPr>
          <p:cNvSpPr/>
          <p:nvPr/>
        </p:nvSpPr>
        <p:spPr>
          <a:xfrm>
            <a:off x="5155179" y="2911092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3642562F-384A-C1F4-7BC8-F40326D80492}"/>
              </a:ext>
            </a:extLst>
          </p:cNvPr>
          <p:cNvSpPr/>
          <p:nvPr/>
        </p:nvSpPr>
        <p:spPr>
          <a:xfrm>
            <a:off x="5171169" y="4271598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62EF3444-B2DD-8B74-8266-E54C345A536B}"/>
              </a:ext>
            </a:extLst>
          </p:cNvPr>
          <p:cNvSpPr/>
          <p:nvPr/>
        </p:nvSpPr>
        <p:spPr>
          <a:xfrm>
            <a:off x="5155178" y="5676071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884B78B2-7049-A6AB-AD5C-FE1E87E09BB4}"/>
              </a:ext>
            </a:extLst>
          </p:cNvPr>
          <p:cNvSpPr/>
          <p:nvPr/>
        </p:nvSpPr>
        <p:spPr>
          <a:xfrm>
            <a:off x="5155182" y="7089084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6F358A1C-EBDE-92E8-501A-F1FE2078B567}"/>
              </a:ext>
            </a:extLst>
          </p:cNvPr>
          <p:cNvSpPr/>
          <p:nvPr/>
        </p:nvSpPr>
        <p:spPr>
          <a:xfrm>
            <a:off x="5171169" y="8534510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DD90B9D4-97C7-E5BA-10A8-664DC037EFF1}"/>
              </a:ext>
            </a:extLst>
          </p:cNvPr>
          <p:cNvSpPr/>
          <p:nvPr/>
        </p:nvSpPr>
        <p:spPr>
          <a:xfrm>
            <a:off x="3480364" y="63811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4FD21E9D-8B04-7677-2837-14B43E41FECE}"/>
              </a:ext>
            </a:extLst>
          </p:cNvPr>
          <p:cNvSpPr/>
          <p:nvPr/>
        </p:nvSpPr>
        <p:spPr>
          <a:xfrm>
            <a:off x="3480362" y="1480692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D2FA0430-0214-87E0-F41E-D5ACD01283B8}"/>
              </a:ext>
            </a:extLst>
          </p:cNvPr>
          <p:cNvSpPr/>
          <p:nvPr/>
        </p:nvSpPr>
        <p:spPr>
          <a:xfrm>
            <a:off x="1650117" y="177354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Elipse 58">
            <a:extLst>
              <a:ext uri="{FF2B5EF4-FFF2-40B4-BE49-F238E27FC236}">
                <a16:creationId xmlns:a16="http://schemas.microsoft.com/office/drawing/2014/main" id="{96A3F0B6-5866-E067-D3E4-AF824367A23B}"/>
              </a:ext>
            </a:extLst>
          </p:cNvPr>
          <p:cNvSpPr/>
          <p:nvPr/>
        </p:nvSpPr>
        <p:spPr>
          <a:xfrm>
            <a:off x="1650115" y="1594235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Elipse 59">
            <a:extLst>
              <a:ext uri="{FF2B5EF4-FFF2-40B4-BE49-F238E27FC236}">
                <a16:creationId xmlns:a16="http://schemas.microsoft.com/office/drawing/2014/main" id="{B7937BC5-387A-1B18-3229-485E1EE999A2}"/>
              </a:ext>
            </a:extLst>
          </p:cNvPr>
          <p:cNvSpPr/>
          <p:nvPr/>
        </p:nvSpPr>
        <p:spPr>
          <a:xfrm>
            <a:off x="1650117" y="3023454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Elipse 60">
            <a:extLst>
              <a:ext uri="{FF2B5EF4-FFF2-40B4-BE49-F238E27FC236}">
                <a16:creationId xmlns:a16="http://schemas.microsoft.com/office/drawing/2014/main" id="{A1B8AE16-6E25-612F-C337-416FB1C5487D}"/>
              </a:ext>
            </a:extLst>
          </p:cNvPr>
          <p:cNvSpPr/>
          <p:nvPr/>
        </p:nvSpPr>
        <p:spPr>
          <a:xfrm>
            <a:off x="1666107" y="4383960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Elipse 61">
            <a:extLst>
              <a:ext uri="{FF2B5EF4-FFF2-40B4-BE49-F238E27FC236}">
                <a16:creationId xmlns:a16="http://schemas.microsoft.com/office/drawing/2014/main" id="{1BE7D13F-7BA4-AE0B-9558-393EFB7BF451}"/>
              </a:ext>
            </a:extLst>
          </p:cNvPr>
          <p:cNvSpPr/>
          <p:nvPr/>
        </p:nvSpPr>
        <p:spPr>
          <a:xfrm>
            <a:off x="1650116" y="5788433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400D5F23-EEA6-618B-242A-B5DB6CB55EF0}"/>
              </a:ext>
            </a:extLst>
          </p:cNvPr>
          <p:cNvSpPr/>
          <p:nvPr/>
        </p:nvSpPr>
        <p:spPr>
          <a:xfrm>
            <a:off x="1650120" y="7201446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Elipse 63">
            <a:extLst>
              <a:ext uri="{FF2B5EF4-FFF2-40B4-BE49-F238E27FC236}">
                <a16:creationId xmlns:a16="http://schemas.microsoft.com/office/drawing/2014/main" id="{E32F4564-83BD-E2BA-BE59-4C18F7FB7CE5}"/>
              </a:ext>
            </a:extLst>
          </p:cNvPr>
          <p:cNvSpPr/>
          <p:nvPr/>
        </p:nvSpPr>
        <p:spPr>
          <a:xfrm>
            <a:off x="1666107" y="8587878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3" name="Elipse 92">
            <a:extLst>
              <a:ext uri="{FF2B5EF4-FFF2-40B4-BE49-F238E27FC236}">
                <a16:creationId xmlns:a16="http://schemas.microsoft.com/office/drawing/2014/main" id="{895D70C8-1522-B908-11B7-745DFC9D175A}"/>
              </a:ext>
            </a:extLst>
          </p:cNvPr>
          <p:cNvSpPr/>
          <p:nvPr/>
        </p:nvSpPr>
        <p:spPr>
          <a:xfrm>
            <a:off x="203628" y="1666756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4" name="Elipse 93">
            <a:extLst>
              <a:ext uri="{FF2B5EF4-FFF2-40B4-BE49-F238E27FC236}">
                <a16:creationId xmlns:a16="http://schemas.microsoft.com/office/drawing/2014/main" id="{4D14D8D6-94AE-A072-6D12-C22FC2317BB9}"/>
              </a:ext>
            </a:extLst>
          </p:cNvPr>
          <p:cNvSpPr/>
          <p:nvPr/>
        </p:nvSpPr>
        <p:spPr>
          <a:xfrm>
            <a:off x="220229" y="3060146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Elipse 94">
            <a:extLst>
              <a:ext uri="{FF2B5EF4-FFF2-40B4-BE49-F238E27FC236}">
                <a16:creationId xmlns:a16="http://schemas.microsoft.com/office/drawing/2014/main" id="{E61B81E1-B290-0AC3-209E-6F5794084685}"/>
              </a:ext>
            </a:extLst>
          </p:cNvPr>
          <p:cNvSpPr/>
          <p:nvPr/>
        </p:nvSpPr>
        <p:spPr>
          <a:xfrm>
            <a:off x="264178" y="4554674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Elipse 95">
            <a:extLst>
              <a:ext uri="{FF2B5EF4-FFF2-40B4-BE49-F238E27FC236}">
                <a16:creationId xmlns:a16="http://schemas.microsoft.com/office/drawing/2014/main" id="{BCC4B931-1951-0F00-91E6-6DEA3989E053}"/>
              </a:ext>
            </a:extLst>
          </p:cNvPr>
          <p:cNvSpPr/>
          <p:nvPr/>
        </p:nvSpPr>
        <p:spPr>
          <a:xfrm>
            <a:off x="215876" y="6065868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7" name="Elipse 96">
            <a:extLst>
              <a:ext uri="{FF2B5EF4-FFF2-40B4-BE49-F238E27FC236}">
                <a16:creationId xmlns:a16="http://schemas.microsoft.com/office/drawing/2014/main" id="{3D1FB37D-A4FA-EAAD-631A-B6D9FECEF242}"/>
              </a:ext>
            </a:extLst>
          </p:cNvPr>
          <p:cNvSpPr/>
          <p:nvPr/>
        </p:nvSpPr>
        <p:spPr>
          <a:xfrm>
            <a:off x="264178" y="7438059"/>
            <a:ext cx="1274467" cy="127558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Desenho de rosto de pessoa visto de perto&#10;&#10;Descrição gerada automaticamente com confiança média">
            <a:extLst>
              <a:ext uri="{FF2B5EF4-FFF2-40B4-BE49-F238E27FC236}">
                <a16:creationId xmlns:a16="http://schemas.microsoft.com/office/drawing/2014/main" id="{3F719211-AC94-0B6C-E869-50F83A582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7536">
            <a:off x="5269980" y="-34024"/>
            <a:ext cx="1156765" cy="1400639"/>
          </a:xfrm>
          <a:prstGeom prst="rect">
            <a:avLst/>
          </a:prstGeom>
        </p:spPr>
      </p:pic>
      <p:pic>
        <p:nvPicPr>
          <p:cNvPr id="14" name="Imagem 13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309414E1-C994-FB1D-2FAA-50A30212E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73631" y="1547316"/>
            <a:ext cx="923661" cy="1055154"/>
          </a:xfrm>
          <a:prstGeom prst="rect">
            <a:avLst/>
          </a:prstGeom>
        </p:spPr>
      </p:pic>
      <p:pic>
        <p:nvPicPr>
          <p:cNvPr id="18" name="Imagem 17" descr="Forma, Círculo&#10;&#10;Descrição gerada automaticamente">
            <a:extLst>
              <a:ext uri="{FF2B5EF4-FFF2-40B4-BE49-F238E27FC236}">
                <a16:creationId xmlns:a16="http://schemas.microsoft.com/office/drawing/2014/main" id="{19BF6C46-261D-CAA8-920B-5FE9A5BA9F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9213">
            <a:off x="5218595" y="3037824"/>
            <a:ext cx="1208447" cy="966000"/>
          </a:xfrm>
          <a:prstGeom prst="rect">
            <a:avLst/>
          </a:prstGeom>
        </p:spPr>
      </p:pic>
      <p:pic>
        <p:nvPicPr>
          <p:cNvPr id="22" name="Imagem 21" descr="Forma, Seta, Círculo&#10;&#10;Descrição gerada automaticamente">
            <a:extLst>
              <a:ext uri="{FF2B5EF4-FFF2-40B4-BE49-F238E27FC236}">
                <a16:creationId xmlns:a16="http://schemas.microsoft.com/office/drawing/2014/main" id="{94BAB82C-C994-D07E-99F1-B0F52F9C92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38981">
            <a:off x="5442944" y="8511930"/>
            <a:ext cx="993463" cy="1328741"/>
          </a:xfrm>
          <a:prstGeom prst="rect">
            <a:avLst/>
          </a:prstGeom>
        </p:spPr>
      </p:pic>
      <p:pic>
        <p:nvPicPr>
          <p:cNvPr id="26" name="Imagem 25" descr="Forma, Logotipo&#10;&#10;Descrição gerada automaticamente">
            <a:extLst>
              <a:ext uri="{FF2B5EF4-FFF2-40B4-BE49-F238E27FC236}">
                <a16:creationId xmlns:a16="http://schemas.microsoft.com/office/drawing/2014/main" id="{234CCEE9-8BE3-6F95-FA72-83332D1202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7873" flipH="1">
            <a:off x="1626204" y="1547079"/>
            <a:ext cx="1279344" cy="1275586"/>
          </a:xfrm>
          <a:prstGeom prst="rect">
            <a:avLst/>
          </a:prstGeom>
        </p:spPr>
      </p:pic>
      <p:pic>
        <p:nvPicPr>
          <p:cNvPr id="31" name="Imagem 30" descr="Logotipo&#10;&#10;Descrição gerada automaticamente com confiança média">
            <a:extLst>
              <a:ext uri="{FF2B5EF4-FFF2-40B4-BE49-F238E27FC236}">
                <a16:creationId xmlns:a16="http://schemas.microsoft.com/office/drawing/2014/main" id="{975072D1-BD66-3ABB-4397-D834B0667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03797">
            <a:off x="3565238" y="1601799"/>
            <a:ext cx="1193845" cy="1083681"/>
          </a:xfrm>
          <a:prstGeom prst="rect">
            <a:avLst/>
          </a:prstGeom>
        </p:spPr>
      </p:pic>
      <p:pic>
        <p:nvPicPr>
          <p:cNvPr id="39" name="Imagem 38" descr="Forma&#10;&#10;Descrição gerada automaticamente com confiança média">
            <a:extLst>
              <a:ext uri="{FF2B5EF4-FFF2-40B4-BE49-F238E27FC236}">
                <a16:creationId xmlns:a16="http://schemas.microsoft.com/office/drawing/2014/main" id="{7F31E62A-DF9A-F7D7-B173-111D1ABA52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15595">
            <a:off x="3619221" y="4174031"/>
            <a:ext cx="1066884" cy="1398887"/>
          </a:xfrm>
          <a:prstGeom prst="rect">
            <a:avLst/>
          </a:prstGeom>
        </p:spPr>
      </p:pic>
      <p:pic>
        <p:nvPicPr>
          <p:cNvPr id="41" name="Imagem 40" descr="Ícone&#10;&#10;Descrição gerada automaticamente com confiança média">
            <a:extLst>
              <a:ext uri="{FF2B5EF4-FFF2-40B4-BE49-F238E27FC236}">
                <a16:creationId xmlns:a16="http://schemas.microsoft.com/office/drawing/2014/main" id="{5711EABF-02A1-FC8F-7771-ED0CB91CC9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98312">
            <a:off x="1740182" y="4431808"/>
            <a:ext cx="1249768" cy="1189393"/>
          </a:xfrm>
          <a:prstGeom prst="rect">
            <a:avLst/>
          </a:prstGeom>
        </p:spPr>
      </p:pic>
      <p:pic>
        <p:nvPicPr>
          <p:cNvPr id="43" name="Imagem 42" descr="Logotipo&#10;&#10;Descrição gerada automaticamente">
            <a:extLst>
              <a:ext uri="{FF2B5EF4-FFF2-40B4-BE49-F238E27FC236}">
                <a16:creationId xmlns:a16="http://schemas.microsoft.com/office/drawing/2014/main" id="{E5CAEE74-7941-C49D-4EDB-7C9D301943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7523" y="7297462"/>
            <a:ext cx="1110327" cy="1175775"/>
          </a:xfrm>
          <a:prstGeom prst="rect">
            <a:avLst/>
          </a:prstGeom>
        </p:spPr>
      </p:pic>
      <p:pic>
        <p:nvPicPr>
          <p:cNvPr id="46" name="Imagem 45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9F5960FF-4283-2B13-19C1-0B4A2F8BC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11878">
            <a:off x="248989" y="6077576"/>
            <a:ext cx="1225006" cy="1252167"/>
          </a:xfrm>
          <a:prstGeom prst="rect">
            <a:avLst/>
          </a:prstGeom>
        </p:spPr>
      </p:pic>
      <p:pic>
        <p:nvPicPr>
          <p:cNvPr id="50" name="Imagem 49" descr="Uma imagem contendo Forma&#10;&#10;Descrição gerada automaticamente">
            <a:extLst>
              <a:ext uri="{FF2B5EF4-FFF2-40B4-BE49-F238E27FC236}">
                <a16:creationId xmlns:a16="http://schemas.microsoft.com/office/drawing/2014/main" id="{1B7F3E47-5A85-161D-2C82-2719BFEA3B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92628">
            <a:off x="3618866" y="142266"/>
            <a:ext cx="1103497" cy="1136027"/>
          </a:xfrm>
          <a:prstGeom prst="rect">
            <a:avLst/>
          </a:prstGeom>
        </p:spPr>
      </p:pic>
      <p:pic>
        <p:nvPicPr>
          <p:cNvPr id="53" name="Imagem 52" descr="Desenho de cachorro com a língua de fora&#10;&#10;Descrição gerada automaticamente">
            <a:extLst>
              <a:ext uri="{FF2B5EF4-FFF2-40B4-BE49-F238E27FC236}">
                <a16:creationId xmlns:a16="http://schemas.microsoft.com/office/drawing/2014/main" id="{549973ED-FEB8-33C3-EBFC-72D1E97277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1632" y="8623797"/>
            <a:ext cx="983547" cy="1222353"/>
          </a:xfrm>
          <a:prstGeom prst="rect">
            <a:avLst/>
          </a:prstGeom>
        </p:spPr>
      </p:pic>
      <p:pic>
        <p:nvPicPr>
          <p:cNvPr id="55" name="Imagem 54" descr="Círculo&#10;&#10;Descrição gerada automaticamente com confiança baixa">
            <a:extLst>
              <a:ext uri="{FF2B5EF4-FFF2-40B4-BE49-F238E27FC236}">
                <a16:creationId xmlns:a16="http://schemas.microsoft.com/office/drawing/2014/main" id="{A29C5E7F-1D51-BD57-2EA7-95111A5760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696" y="7400385"/>
            <a:ext cx="1222353" cy="1329855"/>
          </a:xfrm>
          <a:prstGeom prst="rect">
            <a:avLst/>
          </a:prstGeom>
        </p:spPr>
      </p:pic>
      <p:pic>
        <p:nvPicPr>
          <p:cNvPr id="58" name="Imagem 57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2D74EA92-6EEE-F321-F8DB-ED5CAF3DF55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7095">
            <a:off x="1769663" y="333127"/>
            <a:ext cx="1096743" cy="989721"/>
          </a:xfrm>
          <a:prstGeom prst="rect">
            <a:avLst/>
          </a:prstGeom>
        </p:spPr>
      </p:pic>
      <p:pic>
        <p:nvPicPr>
          <p:cNvPr id="66" name="Imagem 65" descr="Desenho preto e branco&#10;&#10;Descrição gerada automaticamente com confiança média">
            <a:extLst>
              <a:ext uri="{FF2B5EF4-FFF2-40B4-BE49-F238E27FC236}">
                <a16:creationId xmlns:a16="http://schemas.microsoft.com/office/drawing/2014/main" id="{75D88BE8-BF67-3C00-EA67-47D79DF9B57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5627" y="7230357"/>
            <a:ext cx="1165469" cy="959697"/>
          </a:xfrm>
          <a:prstGeom prst="rect">
            <a:avLst/>
          </a:prstGeom>
        </p:spPr>
      </p:pic>
      <p:pic>
        <p:nvPicPr>
          <p:cNvPr id="68" name="Imagem 67" descr="Imagem digital fictícia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B8CE9152-785A-2B24-1AB9-4E5A9B2547D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24085" y="5774794"/>
            <a:ext cx="1045941" cy="1215547"/>
          </a:xfrm>
          <a:prstGeom prst="rect">
            <a:avLst/>
          </a:prstGeom>
        </p:spPr>
      </p:pic>
      <p:pic>
        <p:nvPicPr>
          <p:cNvPr id="70" name="Imagem 69" descr="Logotipo&#10;&#10;Descrição gerada automaticamente">
            <a:extLst>
              <a:ext uri="{FF2B5EF4-FFF2-40B4-BE49-F238E27FC236}">
                <a16:creationId xmlns:a16="http://schemas.microsoft.com/office/drawing/2014/main" id="{E1B71CD3-CE98-B29E-9AF2-5D4375512B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4976">
            <a:off x="3559440" y="8573458"/>
            <a:ext cx="1247713" cy="1387441"/>
          </a:xfrm>
          <a:prstGeom prst="rect">
            <a:avLst/>
          </a:prstGeom>
        </p:spPr>
      </p:pic>
      <p:pic>
        <p:nvPicPr>
          <p:cNvPr id="72" name="Imagem 71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00016A0B-721C-CC20-7531-E697ADC39A2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85961" y="5763292"/>
            <a:ext cx="1150872" cy="1133625"/>
          </a:xfrm>
          <a:prstGeom prst="rect">
            <a:avLst/>
          </a:prstGeom>
        </p:spPr>
      </p:pic>
      <p:pic>
        <p:nvPicPr>
          <p:cNvPr id="74" name="Imagem 73" descr="Desenho de um cachorro&#10;&#10;Descrição gerada automaticamente com confiança média">
            <a:extLst>
              <a:ext uri="{FF2B5EF4-FFF2-40B4-BE49-F238E27FC236}">
                <a16:creationId xmlns:a16="http://schemas.microsoft.com/office/drawing/2014/main" id="{804FF936-A93B-330E-AFF8-CC345EA4224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38210">
            <a:off x="5247447" y="4471687"/>
            <a:ext cx="1089926" cy="933585"/>
          </a:xfrm>
          <a:prstGeom prst="rect">
            <a:avLst/>
          </a:prstGeom>
        </p:spPr>
      </p:pic>
      <p:pic>
        <p:nvPicPr>
          <p:cNvPr id="76" name="Imagem 75" descr="Uma imagem contendo Forma&#10;&#10;Descrição gerada automaticamente">
            <a:extLst>
              <a:ext uri="{FF2B5EF4-FFF2-40B4-BE49-F238E27FC236}">
                <a16:creationId xmlns:a16="http://schemas.microsoft.com/office/drawing/2014/main" id="{C49248C9-EFD3-4372-55CE-55D74FE6937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70975">
            <a:off x="3595579" y="2941383"/>
            <a:ext cx="1144502" cy="1145506"/>
          </a:xfrm>
          <a:prstGeom prst="rect">
            <a:avLst/>
          </a:prstGeom>
        </p:spPr>
      </p:pic>
      <p:pic>
        <p:nvPicPr>
          <p:cNvPr id="78" name="Imagem 77" descr="Círculo&#10;&#10;Descrição gerada automaticamente">
            <a:extLst>
              <a:ext uri="{FF2B5EF4-FFF2-40B4-BE49-F238E27FC236}">
                <a16:creationId xmlns:a16="http://schemas.microsoft.com/office/drawing/2014/main" id="{CE9E9170-99D1-082A-4FB5-ECD4CB42DCA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2658" y="1758789"/>
            <a:ext cx="1019119" cy="1136080"/>
          </a:xfrm>
          <a:prstGeom prst="rect">
            <a:avLst/>
          </a:prstGeom>
        </p:spPr>
      </p:pic>
      <p:pic>
        <p:nvPicPr>
          <p:cNvPr id="1026" name="Picture 2" descr="Página 3 | Wombat Imagens – Download Grátis no Freepik">
            <a:extLst>
              <a:ext uri="{FF2B5EF4-FFF2-40B4-BE49-F238E27FC236}">
                <a16:creationId xmlns:a16="http://schemas.microsoft.com/office/drawing/2014/main" id="{A4008DB8-F0B5-4399-84D9-93D3223F4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8305" y="3129022"/>
            <a:ext cx="1095000" cy="109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RISSA Pires Vilas Boas (lariboas25) - Profile | Pinterest">
            <a:extLst>
              <a:ext uri="{FF2B5EF4-FFF2-40B4-BE49-F238E27FC236}">
                <a16:creationId xmlns:a16="http://schemas.microsoft.com/office/drawing/2014/main" id="{0FDB415B-484F-0517-048F-17244CF6A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FDF8FE"/>
              </a:clrFrom>
              <a:clrTo>
                <a:srgbClr val="FDF8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97823">
            <a:off x="446242" y="4638044"/>
            <a:ext cx="1081194" cy="109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AutoShape 6" descr="Quati Imagens de Stock de Arte Vetorial | Depositphotos">
            <a:extLst>
              <a:ext uri="{FF2B5EF4-FFF2-40B4-BE49-F238E27FC236}">
                <a16:creationId xmlns:a16="http://schemas.microsoft.com/office/drawing/2014/main" id="{E6B132AA-B416-D0FB-C78D-3A97BDE321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2" name="Picture 8" descr="Foto de Quati América Do Sul Nasua Nasua Baby No Branco e mais fotos de  stock de Quati - Quati, Figura para recortar, Animal - iStock">
            <a:extLst>
              <a:ext uri="{FF2B5EF4-FFF2-40B4-BE49-F238E27FC236}">
                <a16:creationId xmlns:a16="http://schemas.microsoft.com/office/drawing/2014/main" id="{888E76F5-112D-DB48-C23A-242C0AFDD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78569">
            <a:off x="1687066" y="3069453"/>
            <a:ext cx="1262653" cy="113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caco Imagens – Download Grátis no Freepik">
            <a:extLst>
              <a:ext uri="{FF2B5EF4-FFF2-40B4-BE49-F238E27FC236}">
                <a16:creationId xmlns:a16="http://schemas.microsoft.com/office/drawing/2014/main" id="{1DE737AB-9AF3-29A2-6691-88896AB55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7066">
            <a:off x="3684008" y="7141636"/>
            <a:ext cx="1207002" cy="120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apo bonito dos desenhos animados | Vetor Premium | Schattige  dierentekeningen, Dieren knutselen kinderen, Spotprent">
            <a:extLst>
              <a:ext uri="{FF2B5EF4-FFF2-40B4-BE49-F238E27FC236}">
                <a16:creationId xmlns:a16="http://schemas.microsoft.com/office/drawing/2014/main" id="{7E428B70-3554-01AE-319C-AA16D9A75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85097" y="5999081"/>
            <a:ext cx="1018117" cy="97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051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036B6658-84D7-B602-C30C-4DB6B37E3263}"/>
              </a:ext>
            </a:extLst>
          </p:cNvPr>
          <p:cNvSpPr txBox="1"/>
          <p:nvPr/>
        </p:nvSpPr>
        <p:spPr>
          <a:xfrm>
            <a:off x="434407" y="1580841"/>
            <a:ext cx="6153680" cy="5846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1690"/>
              </a:lnSpc>
              <a:spcAft>
                <a:spcPts val="15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Este material foi elaborado por www.cantinhocriativoprof.cleuza.com.br</a:t>
            </a: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lnSpc>
                <a:spcPts val="1690"/>
              </a:lnSpc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 utilização deste material é apenas para </a:t>
            </a:r>
            <a:r>
              <a:rPr lang="pt-BR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USO PESSOAL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lnSpc>
                <a:spcPts val="1690"/>
              </a:lnSpc>
              <a:spcAft>
                <a:spcPts val="15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Professores e Pais podem imprimir para utilizar em sua sala de aula, com seus alunos, ou em casa com seus filhos.</a:t>
            </a: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lnSpc>
                <a:spcPts val="1690"/>
              </a:lnSpc>
            </a:pPr>
            <a:r>
              <a:rPr lang="pt-BR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 QUE NÃO PODE:</a:t>
            </a: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lnSpc>
                <a:spcPts val="1690"/>
              </a:lnSpc>
              <a:spcAft>
                <a:spcPts val="15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▪ Não pode vender ou revender este material;</a:t>
            </a: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lnSpc>
                <a:spcPts val="1690"/>
              </a:lnSpc>
            </a:pPr>
            <a:r>
              <a:rPr lang="pt-BR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DIREITOS DE IMAGENS</a:t>
            </a: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lnSpc>
                <a:spcPts val="1690"/>
              </a:lnSpc>
              <a:spcAft>
                <a:spcPts val="15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Todos os direitos de imagens são de seus autores especificados abaixo:</a:t>
            </a: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lnSpc>
                <a:spcPts val="1690"/>
              </a:lnSpc>
              <a:spcAft>
                <a:spcPts val="15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lnSpc>
                <a:spcPts val="1690"/>
              </a:lnSpc>
            </a:pPr>
            <a:r>
              <a:rPr lang="pt-B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lnSpc>
                <a:spcPts val="1690"/>
              </a:lnSpc>
            </a:pPr>
            <a:r>
              <a:rPr lang="pt-BR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NÃO É PERMITIDO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Qualquer uso comercial desse material. </a:t>
            </a: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lnSpc>
                <a:spcPts val="1690"/>
              </a:lnSpc>
              <a:spcAft>
                <a:spcPts val="15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MATERIAL PROTEGIDO PELOS DIREITOS AUTORAIS CONFORME A LEI Nº 9.610, DE 19 DE FEVEREIRO DE 1998. EVITE PROBLEMAS JURÍDICOS.</a:t>
            </a:r>
            <a:endParaRPr lang="pt-B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endParaRPr lang="pt-BR" dirty="0"/>
          </a:p>
        </p:txBody>
      </p:sp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D1059557-230B-9FDB-F71E-436562168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76" y="6663551"/>
            <a:ext cx="1310926" cy="1310926"/>
          </a:xfrm>
          <a:prstGeom prst="rect">
            <a:avLst/>
          </a:prstGeom>
        </p:spPr>
      </p:pic>
      <p:pic>
        <p:nvPicPr>
          <p:cNvPr id="12" name="Imagem 11" descr="Logotipo&#10;&#10;Descrição gerada automaticamente">
            <a:extLst>
              <a:ext uri="{FF2B5EF4-FFF2-40B4-BE49-F238E27FC236}">
                <a16:creationId xmlns:a16="http://schemas.microsoft.com/office/drawing/2014/main" id="{4EBFB68E-A9D9-B663-D143-33F1D5F41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271" y="6759485"/>
            <a:ext cx="1489130" cy="1488510"/>
          </a:xfrm>
          <a:prstGeom prst="rect">
            <a:avLst/>
          </a:prstGeom>
        </p:spPr>
      </p:pic>
      <p:pic>
        <p:nvPicPr>
          <p:cNvPr id="14" name="Imagem 13" descr="Logotipo&#10;&#10;Descrição gerada automaticamente">
            <a:extLst>
              <a:ext uri="{FF2B5EF4-FFF2-40B4-BE49-F238E27FC236}">
                <a16:creationId xmlns:a16="http://schemas.microsoft.com/office/drawing/2014/main" id="{277A3E54-318C-164B-22EE-1F93AA1852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601" y="6705974"/>
            <a:ext cx="1269717" cy="1268503"/>
          </a:xfrm>
          <a:prstGeom prst="rect">
            <a:avLst/>
          </a:prstGeom>
        </p:spPr>
      </p:pic>
      <p:pic>
        <p:nvPicPr>
          <p:cNvPr id="16" name="Imagem 15" descr="Uma imagem contendo Logotipo&#10;&#10;Descrição gerada automaticamente">
            <a:extLst>
              <a:ext uri="{FF2B5EF4-FFF2-40B4-BE49-F238E27FC236}">
                <a16:creationId xmlns:a16="http://schemas.microsoft.com/office/drawing/2014/main" id="{EE27E40A-BE50-E456-2FB2-FB7E915491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700" y="6689995"/>
            <a:ext cx="1378719" cy="1300460"/>
          </a:xfrm>
          <a:prstGeom prst="rect">
            <a:avLst/>
          </a:prstGeom>
        </p:spPr>
      </p:pic>
      <p:pic>
        <p:nvPicPr>
          <p:cNvPr id="17" name="Imagem 16" descr="Texto&#10;&#10;Descrição gerada automaticamente">
            <a:extLst>
              <a:ext uri="{FF2B5EF4-FFF2-40B4-BE49-F238E27FC236}">
                <a16:creationId xmlns:a16="http://schemas.microsoft.com/office/drawing/2014/main" id="{CC5B984D-EB79-82A9-C578-EAF397F17A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245" y="8280924"/>
            <a:ext cx="2657510" cy="148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27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Forma&#10;&#10;Descrição gerada automaticamente com confiança média">
            <a:extLst>
              <a:ext uri="{FF2B5EF4-FFF2-40B4-BE49-F238E27FC236}">
                <a16:creationId xmlns:a16="http://schemas.microsoft.com/office/drawing/2014/main" id="{3EA98B29-CD5A-E76C-87BB-C873A0405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39" y="-178903"/>
            <a:ext cx="7233811" cy="1017725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087C486-8FA6-D9B0-6D2E-586E649D0D6E}"/>
              </a:ext>
            </a:extLst>
          </p:cNvPr>
          <p:cNvSpPr txBox="1"/>
          <p:nvPr/>
        </p:nvSpPr>
        <p:spPr>
          <a:xfrm>
            <a:off x="715165" y="785946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ALUNO (A):________________________________________________________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8D1D412-90D5-51D1-8396-08734712DD1B}"/>
              </a:ext>
            </a:extLst>
          </p:cNvPr>
          <p:cNvSpPr txBox="1"/>
          <p:nvPr/>
        </p:nvSpPr>
        <p:spPr>
          <a:xfrm>
            <a:off x="715165" y="531345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DATA:_________________/___________________/_____________________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CDA0B04-4133-0CBC-52E1-2F8846BD9FAF}"/>
              </a:ext>
            </a:extLst>
          </p:cNvPr>
          <p:cNvSpPr txBox="1"/>
          <p:nvPr/>
        </p:nvSpPr>
        <p:spPr>
          <a:xfrm>
            <a:off x="385175" y="1274765"/>
            <a:ext cx="6087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CentSchbkCyrill BT" panose="02040603050705020303" pitchFamily="18" charset="-52"/>
                <a:cs typeface="Dreaming Outloud Script Pro" panose="020B0604020202020204" pitchFamily="66" charset="0"/>
              </a:rPr>
              <a:t>1- PINTE   A   LETRA  INICIAL  DO  DESENHO COM  A  COR  AMARELA   E  AS  CONSOANTE  DE  PRETO</a:t>
            </a:r>
          </a:p>
        </p:txBody>
      </p:sp>
      <p:pic>
        <p:nvPicPr>
          <p:cNvPr id="5" name="Imagem 4" descr="Forma&#10;&#10;Descrição gerada automaticamente">
            <a:extLst>
              <a:ext uri="{FF2B5EF4-FFF2-40B4-BE49-F238E27FC236}">
                <a16:creationId xmlns:a16="http://schemas.microsoft.com/office/drawing/2014/main" id="{784C7DC2-39D5-ECFD-773D-AEF4F0FC5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511" y="1938801"/>
            <a:ext cx="1134489" cy="1050553"/>
          </a:xfrm>
          <a:prstGeom prst="rect">
            <a:avLst/>
          </a:prstGeom>
        </p:spPr>
      </p:pic>
      <p:pic>
        <p:nvPicPr>
          <p:cNvPr id="8" name="Imagem 7" descr="Forma&#10;&#10;Descrição gerada automaticamente">
            <a:extLst>
              <a:ext uri="{FF2B5EF4-FFF2-40B4-BE49-F238E27FC236}">
                <a16:creationId xmlns:a16="http://schemas.microsoft.com/office/drawing/2014/main" id="{81825212-1D8D-6933-4FC5-AB47D0FCB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256" y="1792715"/>
            <a:ext cx="1134489" cy="1050553"/>
          </a:xfrm>
          <a:prstGeom prst="rect">
            <a:avLst/>
          </a:prstGeom>
        </p:spPr>
      </p:pic>
      <p:pic>
        <p:nvPicPr>
          <p:cNvPr id="10" name="Imagem 9" descr="Forma&#10;&#10;Descrição gerada automaticamente">
            <a:extLst>
              <a:ext uri="{FF2B5EF4-FFF2-40B4-BE49-F238E27FC236}">
                <a16:creationId xmlns:a16="http://schemas.microsoft.com/office/drawing/2014/main" id="{82FBF98E-CE80-B12A-24BF-9099B05B9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255" y="3106921"/>
            <a:ext cx="1134489" cy="1050553"/>
          </a:xfrm>
          <a:prstGeom prst="rect">
            <a:avLst/>
          </a:prstGeom>
        </p:spPr>
      </p:pic>
      <p:pic>
        <p:nvPicPr>
          <p:cNvPr id="12" name="Imagem 11" descr="Forma&#10;&#10;Descrição gerada automaticamente">
            <a:extLst>
              <a:ext uri="{FF2B5EF4-FFF2-40B4-BE49-F238E27FC236}">
                <a16:creationId xmlns:a16="http://schemas.microsoft.com/office/drawing/2014/main" id="{15A1ED25-FD33-C1D5-1007-15CA71CA5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848" y="3106920"/>
            <a:ext cx="1134489" cy="1050553"/>
          </a:xfrm>
          <a:prstGeom prst="rect">
            <a:avLst/>
          </a:prstGeom>
        </p:spPr>
      </p:pic>
      <p:pic>
        <p:nvPicPr>
          <p:cNvPr id="14" name="Imagem 13" descr="Forma&#10;&#10;Descrição gerada automaticamente">
            <a:extLst>
              <a:ext uri="{FF2B5EF4-FFF2-40B4-BE49-F238E27FC236}">
                <a16:creationId xmlns:a16="http://schemas.microsoft.com/office/drawing/2014/main" id="{D5B04B34-B4D3-3660-6EEF-62B293976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255" y="5665510"/>
            <a:ext cx="1134489" cy="1050553"/>
          </a:xfrm>
          <a:prstGeom prst="rect">
            <a:avLst/>
          </a:prstGeom>
        </p:spPr>
      </p:pic>
      <p:pic>
        <p:nvPicPr>
          <p:cNvPr id="16" name="Imagem 15" descr="Forma&#10;&#10;Descrição gerada automaticamente">
            <a:extLst>
              <a:ext uri="{FF2B5EF4-FFF2-40B4-BE49-F238E27FC236}">
                <a16:creationId xmlns:a16="http://schemas.microsoft.com/office/drawing/2014/main" id="{3F302828-EF28-56CA-87B2-2260FD4C0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476" y="4415253"/>
            <a:ext cx="1134489" cy="1050553"/>
          </a:xfrm>
          <a:prstGeom prst="rect">
            <a:avLst/>
          </a:prstGeom>
        </p:spPr>
      </p:pic>
      <p:pic>
        <p:nvPicPr>
          <p:cNvPr id="18" name="Imagem 17" descr="Forma&#10;&#10;Descrição gerada automaticamente">
            <a:extLst>
              <a:ext uri="{FF2B5EF4-FFF2-40B4-BE49-F238E27FC236}">
                <a16:creationId xmlns:a16="http://schemas.microsoft.com/office/drawing/2014/main" id="{1C8BAB8E-8362-4236-EF86-09159BA79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030" y="5723585"/>
            <a:ext cx="1134489" cy="1050553"/>
          </a:xfrm>
          <a:prstGeom prst="rect">
            <a:avLst/>
          </a:prstGeom>
        </p:spPr>
      </p:pic>
      <p:pic>
        <p:nvPicPr>
          <p:cNvPr id="20" name="Imagem 19" descr="Forma&#10;&#10;Descrição gerada automaticamente">
            <a:extLst>
              <a:ext uri="{FF2B5EF4-FFF2-40B4-BE49-F238E27FC236}">
                <a16:creationId xmlns:a16="http://schemas.microsoft.com/office/drawing/2014/main" id="{BC01B2EB-F188-0B85-703B-057283F8F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880" y="6948858"/>
            <a:ext cx="1134489" cy="1050553"/>
          </a:xfrm>
          <a:prstGeom prst="rect">
            <a:avLst/>
          </a:prstGeom>
        </p:spPr>
      </p:pic>
      <p:pic>
        <p:nvPicPr>
          <p:cNvPr id="21" name="Imagem 20" descr="Forma&#10;&#10;Descrição gerada automaticamente">
            <a:extLst>
              <a:ext uri="{FF2B5EF4-FFF2-40B4-BE49-F238E27FC236}">
                <a16:creationId xmlns:a16="http://schemas.microsoft.com/office/drawing/2014/main" id="{5B32F356-2ACE-F228-86D6-8198E73E9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475" y="8266553"/>
            <a:ext cx="1134489" cy="1050553"/>
          </a:xfrm>
          <a:prstGeom prst="rect">
            <a:avLst/>
          </a:prstGeom>
        </p:spPr>
      </p:pic>
      <p:pic>
        <p:nvPicPr>
          <p:cNvPr id="22" name="Imagem 21" descr="Forma&#10;&#10;Descrição gerada automaticamente">
            <a:extLst>
              <a:ext uri="{FF2B5EF4-FFF2-40B4-BE49-F238E27FC236}">
                <a16:creationId xmlns:a16="http://schemas.microsoft.com/office/drawing/2014/main" id="{E64CEF1E-9C1C-500C-F140-17ACDFD57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848" y="4434998"/>
            <a:ext cx="1134489" cy="1050553"/>
          </a:xfrm>
          <a:prstGeom prst="rect">
            <a:avLst/>
          </a:prstGeom>
        </p:spPr>
      </p:pic>
      <p:pic>
        <p:nvPicPr>
          <p:cNvPr id="24" name="Imagem 23" descr="Forma&#10;&#10;Descrição gerada automaticamente">
            <a:extLst>
              <a:ext uri="{FF2B5EF4-FFF2-40B4-BE49-F238E27FC236}">
                <a16:creationId xmlns:a16="http://schemas.microsoft.com/office/drawing/2014/main" id="{D280D57E-31F0-2DEF-E3DC-B76314154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013" y="7077282"/>
            <a:ext cx="1134489" cy="1050553"/>
          </a:xfrm>
          <a:prstGeom prst="rect">
            <a:avLst/>
          </a:prstGeom>
        </p:spPr>
      </p:pic>
      <p:pic>
        <p:nvPicPr>
          <p:cNvPr id="25" name="Imagem 24" descr="Forma&#10;&#10;Descrição gerada automaticamente">
            <a:extLst>
              <a:ext uri="{FF2B5EF4-FFF2-40B4-BE49-F238E27FC236}">
                <a16:creationId xmlns:a16="http://schemas.microsoft.com/office/drawing/2014/main" id="{7B42A359-59D4-733B-772E-95A532804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255" y="8369784"/>
            <a:ext cx="1134489" cy="1050553"/>
          </a:xfrm>
          <a:prstGeom prst="rect">
            <a:avLst/>
          </a:prstGeom>
        </p:spPr>
      </p:pic>
      <p:pic>
        <p:nvPicPr>
          <p:cNvPr id="32" name="Imagem 31" descr="Desenho de cachorro&#10;&#10;Descrição gerada automaticamente">
            <a:extLst>
              <a:ext uri="{FF2B5EF4-FFF2-40B4-BE49-F238E27FC236}">
                <a16:creationId xmlns:a16="http://schemas.microsoft.com/office/drawing/2014/main" id="{AE1CCD51-FAAC-F88D-76C4-34B6B9CE6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75" y="1826619"/>
            <a:ext cx="1135489" cy="11627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Imagem 33" descr="Uma imagem contendo Logotipo&#10;&#10;Descrição gerada automaticamente">
            <a:extLst>
              <a:ext uri="{FF2B5EF4-FFF2-40B4-BE49-F238E27FC236}">
                <a16:creationId xmlns:a16="http://schemas.microsoft.com/office/drawing/2014/main" id="{02B19F4B-18D8-7B91-03B5-49D6C9D220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36" y="1787774"/>
            <a:ext cx="1333830" cy="10797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Imagem 39" descr="Forma, Círculo&#10;&#10;Descrição gerada automaticamente">
            <a:extLst>
              <a:ext uri="{FF2B5EF4-FFF2-40B4-BE49-F238E27FC236}">
                <a16:creationId xmlns:a16="http://schemas.microsoft.com/office/drawing/2014/main" id="{E97AF5AC-C5BF-F3F5-8F98-57F2661588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85" y="3130118"/>
            <a:ext cx="1190877" cy="10862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" name="Imagem 43" descr="Desenho de urso panda&#10;&#10;Descrição gerada automaticamente com confiança média">
            <a:extLst>
              <a:ext uri="{FF2B5EF4-FFF2-40B4-BE49-F238E27FC236}">
                <a16:creationId xmlns:a16="http://schemas.microsoft.com/office/drawing/2014/main" id="{C7C49EDB-A251-799E-5FE6-D1CB803ADB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7" y="4363177"/>
            <a:ext cx="1285091" cy="1031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7" name="Imagem 46" descr="Ícone&#10;&#10;Descrição gerada automaticamente">
            <a:extLst>
              <a:ext uri="{FF2B5EF4-FFF2-40B4-BE49-F238E27FC236}">
                <a16:creationId xmlns:a16="http://schemas.microsoft.com/office/drawing/2014/main" id="{82534008-C018-B3F0-2EEF-DC797CD263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73" y="6938887"/>
            <a:ext cx="1413343" cy="10505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9" name="Imagem 48" descr="Logotipo&#10;&#10;Descrição gerada automaticamente">
            <a:extLst>
              <a:ext uri="{FF2B5EF4-FFF2-40B4-BE49-F238E27FC236}">
                <a16:creationId xmlns:a16="http://schemas.microsoft.com/office/drawing/2014/main" id="{246A235E-C945-39B2-A594-CF8BA33109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6958012"/>
            <a:ext cx="1423291" cy="10925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2" name="Imagem 51" descr="Forma, Círculo&#10;&#10;Descrição gerada automaticamente">
            <a:extLst>
              <a:ext uri="{FF2B5EF4-FFF2-40B4-BE49-F238E27FC236}">
                <a16:creationId xmlns:a16="http://schemas.microsoft.com/office/drawing/2014/main" id="{DDE792F3-B9ED-CA80-91A7-B38564F781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225" y="4280953"/>
            <a:ext cx="1314641" cy="10505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5" name="Imagem 54" descr="Forma, Seta&#10;&#10;Descrição gerada automaticamente">
            <a:extLst>
              <a:ext uri="{FF2B5EF4-FFF2-40B4-BE49-F238E27FC236}">
                <a16:creationId xmlns:a16="http://schemas.microsoft.com/office/drawing/2014/main" id="{6B5E6EB4-D168-05C7-F160-E482B7A984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36" y="3079950"/>
            <a:ext cx="1333830" cy="10505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9" name="Imagem 58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593F3CF0-602D-2BA6-5933-7458936BE7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931" y="8262413"/>
            <a:ext cx="1423291" cy="11542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" name="Imagem 70" descr="Uma imagem contendo Logotipo&#10;&#10;Descrição gerada automaticamente">
            <a:extLst>
              <a:ext uri="{FF2B5EF4-FFF2-40B4-BE49-F238E27FC236}">
                <a16:creationId xmlns:a16="http://schemas.microsoft.com/office/drawing/2014/main" id="{2049B39B-A73F-6098-8C3A-66A054C9A4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74" y="5590703"/>
            <a:ext cx="1285090" cy="1119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3" name="Imagem 72" descr="Uma imagem contendo arma&#10;&#10;Descrição gerada automaticamente">
            <a:extLst>
              <a:ext uri="{FF2B5EF4-FFF2-40B4-BE49-F238E27FC236}">
                <a16:creationId xmlns:a16="http://schemas.microsoft.com/office/drawing/2014/main" id="{A5692D22-3EEC-7A05-6159-7B86B4A087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88" y="8127835"/>
            <a:ext cx="1356741" cy="1262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5" name="Imagem 74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DD373D67-3690-431A-C08B-9CB4EE37C4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39" y="5505935"/>
            <a:ext cx="1365633" cy="11353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6" name="Fluxograma: Decisão 75">
            <a:extLst>
              <a:ext uri="{FF2B5EF4-FFF2-40B4-BE49-F238E27FC236}">
                <a16:creationId xmlns:a16="http://schemas.microsoft.com/office/drawing/2014/main" id="{0179DEDF-F219-E789-50A3-BC2FE07AC36D}"/>
              </a:ext>
            </a:extLst>
          </p:cNvPr>
          <p:cNvSpPr/>
          <p:nvPr/>
        </p:nvSpPr>
        <p:spPr>
          <a:xfrm>
            <a:off x="2216283" y="2071563"/>
            <a:ext cx="477981" cy="426929"/>
          </a:xfrm>
          <a:prstGeom prst="flowChartDecisi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C</a:t>
            </a:r>
          </a:p>
        </p:txBody>
      </p:sp>
      <p:sp>
        <p:nvSpPr>
          <p:cNvPr id="77" name="Fluxograma: Decisão 76">
            <a:extLst>
              <a:ext uri="{FF2B5EF4-FFF2-40B4-BE49-F238E27FC236}">
                <a16:creationId xmlns:a16="http://schemas.microsoft.com/office/drawing/2014/main" id="{3C8329C1-F1D1-93B7-4B43-98AD50BC2C3E}"/>
              </a:ext>
            </a:extLst>
          </p:cNvPr>
          <p:cNvSpPr/>
          <p:nvPr/>
        </p:nvSpPr>
        <p:spPr>
          <a:xfrm>
            <a:off x="1977292" y="2437170"/>
            <a:ext cx="477981" cy="426929"/>
          </a:xfrm>
          <a:prstGeom prst="flowChartDecisi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U</a:t>
            </a:r>
          </a:p>
        </p:txBody>
      </p:sp>
      <p:sp>
        <p:nvSpPr>
          <p:cNvPr id="78" name="Fluxograma: Decisão 77">
            <a:extLst>
              <a:ext uri="{FF2B5EF4-FFF2-40B4-BE49-F238E27FC236}">
                <a16:creationId xmlns:a16="http://schemas.microsoft.com/office/drawing/2014/main" id="{3556F5D7-F54A-261B-6C47-6FE0C5C0A3F2}"/>
              </a:ext>
            </a:extLst>
          </p:cNvPr>
          <p:cNvSpPr/>
          <p:nvPr/>
        </p:nvSpPr>
        <p:spPr>
          <a:xfrm>
            <a:off x="2455274" y="2423745"/>
            <a:ext cx="477981" cy="426929"/>
          </a:xfrm>
          <a:prstGeom prst="flowChartDecisi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B</a:t>
            </a:r>
          </a:p>
        </p:txBody>
      </p:sp>
      <p:sp>
        <p:nvSpPr>
          <p:cNvPr id="79" name="Fluxograma: Decisão 78">
            <a:extLst>
              <a:ext uri="{FF2B5EF4-FFF2-40B4-BE49-F238E27FC236}">
                <a16:creationId xmlns:a16="http://schemas.microsoft.com/office/drawing/2014/main" id="{B1156BF4-9F6A-52F1-373A-7186007B88AE}"/>
              </a:ext>
            </a:extLst>
          </p:cNvPr>
          <p:cNvSpPr/>
          <p:nvPr/>
        </p:nvSpPr>
        <p:spPr>
          <a:xfrm>
            <a:off x="2260508" y="3246312"/>
            <a:ext cx="477981" cy="426929"/>
          </a:xfrm>
          <a:prstGeom prst="flowChartDecisi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P</a:t>
            </a:r>
          </a:p>
        </p:txBody>
      </p:sp>
      <p:sp>
        <p:nvSpPr>
          <p:cNvPr id="80" name="Fluxograma: Decisão 79">
            <a:extLst>
              <a:ext uri="{FF2B5EF4-FFF2-40B4-BE49-F238E27FC236}">
                <a16:creationId xmlns:a16="http://schemas.microsoft.com/office/drawing/2014/main" id="{63AFD4D3-D49E-2687-9450-5BB682D5AA48}"/>
              </a:ext>
            </a:extLst>
          </p:cNvPr>
          <p:cNvSpPr/>
          <p:nvPr/>
        </p:nvSpPr>
        <p:spPr>
          <a:xfrm>
            <a:off x="2006809" y="3578091"/>
            <a:ext cx="477981" cy="426929"/>
          </a:xfrm>
          <a:prstGeom prst="flowChartDecisi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F</a:t>
            </a:r>
          </a:p>
        </p:txBody>
      </p:sp>
      <p:sp>
        <p:nvSpPr>
          <p:cNvPr id="81" name="Fluxograma: Decisão 80">
            <a:extLst>
              <a:ext uri="{FF2B5EF4-FFF2-40B4-BE49-F238E27FC236}">
                <a16:creationId xmlns:a16="http://schemas.microsoft.com/office/drawing/2014/main" id="{1A55049E-B107-0110-5B36-B1370AD10B10}"/>
              </a:ext>
            </a:extLst>
          </p:cNvPr>
          <p:cNvSpPr/>
          <p:nvPr/>
        </p:nvSpPr>
        <p:spPr>
          <a:xfrm>
            <a:off x="2504939" y="3584610"/>
            <a:ext cx="477981" cy="426929"/>
          </a:xfrm>
          <a:prstGeom prst="flowChartDecisi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O</a:t>
            </a:r>
          </a:p>
        </p:txBody>
      </p:sp>
      <p:sp>
        <p:nvSpPr>
          <p:cNvPr id="82" name="Fluxograma: Decisão 81">
            <a:extLst>
              <a:ext uri="{FF2B5EF4-FFF2-40B4-BE49-F238E27FC236}">
                <a16:creationId xmlns:a16="http://schemas.microsoft.com/office/drawing/2014/main" id="{35B51A2D-7C7A-A23D-31A7-6F62D25FDC21}"/>
              </a:ext>
            </a:extLst>
          </p:cNvPr>
          <p:cNvSpPr/>
          <p:nvPr/>
        </p:nvSpPr>
        <p:spPr>
          <a:xfrm>
            <a:off x="4016997" y="1895217"/>
            <a:ext cx="477981" cy="426929"/>
          </a:xfrm>
          <a:prstGeom prst="flowChartDecisi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D</a:t>
            </a:r>
          </a:p>
        </p:txBody>
      </p:sp>
      <p:sp>
        <p:nvSpPr>
          <p:cNvPr id="83" name="Fluxograma: Decisão 82">
            <a:extLst>
              <a:ext uri="{FF2B5EF4-FFF2-40B4-BE49-F238E27FC236}">
                <a16:creationId xmlns:a16="http://schemas.microsoft.com/office/drawing/2014/main" id="{03AC4E27-F387-24B3-8042-CBB79FE11F6F}"/>
              </a:ext>
            </a:extLst>
          </p:cNvPr>
          <p:cNvSpPr/>
          <p:nvPr/>
        </p:nvSpPr>
        <p:spPr>
          <a:xfrm>
            <a:off x="3763298" y="2226996"/>
            <a:ext cx="477981" cy="426929"/>
          </a:xfrm>
          <a:prstGeom prst="flowChartDecisi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A</a:t>
            </a:r>
          </a:p>
        </p:txBody>
      </p:sp>
      <p:sp>
        <p:nvSpPr>
          <p:cNvPr id="84" name="Fluxograma: Decisão 83">
            <a:extLst>
              <a:ext uri="{FF2B5EF4-FFF2-40B4-BE49-F238E27FC236}">
                <a16:creationId xmlns:a16="http://schemas.microsoft.com/office/drawing/2014/main" id="{0F74704C-431F-0445-FC70-7B4CB813ED3E}"/>
              </a:ext>
            </a:extLst>
          </p:cNvPr>
          <p:cNvSpPr/>
          <p:nvPr/>
        </p:nvSpPr>
        <p:spPr>
          <a:xfrm>
            <a:off x="4261428" y="2233515"/>
            <a:ext cx="477981" cy="426929"/>
          </a:xfrm>
          <a:prstGeom prst="flowChartDecisi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V</a:t>
            </a:r>
          </a:p>
        </p:txBody>
      </p:sp>
      <p:sp>
        <p:nvSpPr>
          <p:cNvPr id="88" name="Fluxograma: Decisão 87">
            <a:extLst>
              <a:ext uri="{FF2B5EF4-FFF2-40B4-BE49-F238E27FC236}">
                <a16:creationId xmlns:a16="http://schemas.microsoft.com/office/drawing/2014/main" id="{E60A7599-D543-E36E-5F1F-F5401E235196}"/>
              </a:ext>
            </a:extLst>
          </p:cNvPr>
          <p:cNvSpPr/>
          <p:nvPr/>
        </p:nvSpPr>
        <p:spPr>
          <a:xfrm>
            <a:off x="3856660" y="3246312"/>
            <a:ext cx="477981" cy="426929"/>
          </a:xfrm>
          <a:prstGeom prst="flowChartDecisi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E</a:t>
            </a:r>
          </a:p>
        </p:txBody>
      </p:sp>
      <p:sp>
        <p:nvSpPr>
          <p:cNvPr id="89" name="Fluxograma: Decisão 88">
            <a:extLst>
              <a:ext uri="{FF2B5EF4-FFF2-40B4-BE49-F238E27FC236}">
                <a16:creationId xmlns:a16="http://schemas.microsoft.com/office/drawing/2014/main" id="{71E5C8C8-5216-036A-3AFE-9C5E47DFD294}"/>
              </a:ext>
            </a:extLst>
          </p:cNvPr>
          <p:cNvSpPr/>
          <p:nvPr/>
        </p:nvSpPr>
        <p:spPr>
          <a:xfrm>
            <a:off x="3602961" y="3578091"/>
            <a:ext cx="477981" cy="426929"/>
          </a:xfrm>
          <a:prstGeom prst="flowChartDecisi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L</a:t>
            </a:r>
          </a:p>
        </p:txBody>
      </p:sp>
      <p:sp>
        <p:nvSpPr>
          <p:cNvPr id="90" name="Fluxograma: Decisão 89">
            <a:extLst>
              <a:ext uri="{FF2B5EF4-FFF2-40B4-BE49-F238E27FC236}">
                <a16:creationId xmlns:a16="http://schemas.microsoft.com/office/drawing/2014/main" id="{063F8436-21BE-BFD8-EAA2-60E4E4F5EA62}"/>
              </a:ext>
            </a:extLst>
          </p:cNvPr>
          <p:cNvSpPr/>
          <p:nvPr/>
        </p:nvSpPr>
        <p:spPr>
          <a:xfrm>
            <a:off x="4101091" y="3584610"/>
            <a:ext cx="477981" cy="426929"/>
          </a:xfrm>
          <a:prstGeom prst="flowChartDecisi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R</a:t>
            </a:r>
          </a:p>
        </p:txBody>
      </p:sp>
      <p:sp>
        <p:nvSpPr>
          <p:cNvPr id="91" name="Fluxograma: Decisão 90">
            <a:extLst>
              <a:ext uri="{FF2B5EF4-FFF2-40B4-BE49-F238E27FC236}">
                <a16:creationId xmlns:a16="http://schemas.microsoft.com/office/drawing/2014/main" id="{4C32A1FD-FDE2-3D1B-DBAD-06506A3091F7}"/>
              </a:ext>
            </a:extLst>
          </p:cNvPr>
          <p:cNvSpPr/>
          <p:nvPr/>
        </p:nvSpPr>
        <p:spPr>
          <a:xfrm>
            <a:off x="2336796" y="4538859"/>
            <a:ext cx="477981" cy="426929"/>
          </a:xfrm>
          <a:prstGeom prst="flowChartDecisi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K</a:t>
            </a:r>
          </a:p>
        </p:txBody>
      </p:sp>
      <p:sp>
        <p:nvSpPr>
          <p:cNvPr id="92" name="Fluxograma: Decisão 91">
            <a:extLst>
              <a:ext uri="{FF2B5EF4-FFF2-40B4-BE49-F238E27FC236}">
                <a16:creationId xmlns:a16="http://schemas.microsoft.com/office/drawing/2014/main" id="{C9B5307A-6150-940C-FB56-BDE2ACDC88AF}"/>
              </a:ext>
            </a:extLst>
          </p:cNvPr>
          <p:cNvSpPr/>
          <p:nvPr/>
        </p:nvSpPr>
        <p:spPr>
          <a:xfrm>
            <a:off x="2083097" y="4870638"/>
            <a:ext cx="477981" cy="426929"/>
          </a:xfrm>
          <a:prstGeom prst="flowChartDecisi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V</a:t>
            </a:r>
          </a:p>
        </p:txBody>
      </p:sp>
      <p:sp>
        <p:nvSpPr>
          <p:cNvPr id="93" name="Fluxograma: Decisão 92">
            <a:extLst>
              <a:ext uri="{FF2B5EF4-FFF2-40B4-BE49-F238E27FC236}">
                <a16:creationId xmlns:a16="http://schemas.microsoft.com/office/drawing/2014/main" id="{96C9F5C7-A267-F641-945C-ABEC0BE6807B}"/>
              </a:ext>
            </a:extLst>
          </p:cNvPr>
          <p:cNvSpPr/>
          <p:nvPr/>
        </p:nvSpPr>
        <p:spPr>
          <a:xfrm>
            <a:off x="2581227" y="4877157"/>
            <a:ext cx="477981" cy="426929"/>
          </a:xfrm>
          <a:prstGeom prst="flowChartDecisi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A</a:t>
            </a:r>
          </a:p>
        </p:txBody>
      </p:sp>
      <p:sp>
        <p:nvSpPr>
          <p:cNvPr id="94" name="Fluxograma: Decisão 93">
            <a:extLst>
              <a:ext uri="{FF2B5EF4-FFF2-40B4-BE49-F238E27FC236}">
                <a16:creationId xmlns:a16="http://schemas.microsoft.com/office/drawing/2014/main" id="{95926825-D07D-F943-872E-08BF530CDAED}"/>
              </a:ext>
            </a:extLst>
          </p:cNvPr>
          <p:cNvSpPr/>
          <p:nvPr/>
        </p:nvSpPr>
        <p:spPr>
          <a:xfrm>
            <a:off x="4002288" y="4567194"/>
            <a:ext cx="477981" cy="426929"/>
          </a:xfrm>
          <a:prstGeom prst="flowChartDecisi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T</a:t>
            </a:r>
          </a:p>
        </p:txBody>
      </p:sp>
      <p:sp>
        <p:nvSpPr>
          <p:cNvPr id="95" name="Fluxograma: Decisão 94">
            <a:extLst>
              <a:ext uri="{FF2B5EF4-FFF2-40B4-BE49-F238E27FC236}">
                <a16:creationId xmlns:a16="http://schemas.microsoft.com/office/drawing/2014/main" id="{2663D84F-56FA-60D1-DF61-FA0D17A4D0EF}"/>
              </a:ext>
            </a:extLst>
          </p:cNvPr>
          <p:cNvSpPr/>
          <p:nvPr/>
        </p:nvSpPr>
        <p:spPr>
          <a:xfrm>
            <a:off x="3763298" y="4912854"/>
            <a:ext cx="477981" cy="426929"/>
          </a:xfrm>
          <a:prstGeom prst="flowChartDecisi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A</a:t>
            </a:r>
          </a:p>
        </p:txBody>
      </p:sp>
      <p:sp>
        <p:nvSpPr>
          <p:cNvPr id="96" name="Fluxograma: Decisão 95">
            <a:extLst>
              <a:ext uri="{FF2B5EF4-FFF2-40B4-BE49-F238E27FC236}">
                <a16:creationId xmlns:a16="http://schemas.microsoft.com/office/drawing/2014/main" id="{B1540F3E-5F2D-D4EC-46D5-9064F2F5C94F}"/>
              </a:ext>
            </a:extLst>
          </p:cNvPr>
          <p:cNvSpPr/>
          <p:nvPr/>
        </p:nvSpPr>
        <p:spPr>
          <a:xfrm>
            <a:off x="4262743" y="4915195"/>
            <a:ext cx="477981" cy="426929"/>
          </a:xfrm>
          <a:prstGeom prst="flowChartDecisi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S</a:t>
            </a:r>
          </a:p>
        </p:txBody>
      </p:sp>
      <p:sp>
        <p:nvSpPr>
          <p:cNvPr id="97" name="Fluxograma: Decisão 96">
            <a:extLst>
              <a:ext uri="{FF2B5EF4-FFF2-40B4-BE49-F238E27FC236}">
                <a16:creationId xmlns:a16="http://schemas.microsoft.com/office/drawing/2014/main" id="{8AEF5AB3-2BD0-A43C-F33E-623A71A96C62}"/>
              </a:ext>
            </a:extLst>
          </p:cNvPr>
          <p:cNvSpPr/>
          <p:nvPr/>
        </p:nvSpPr>
        <p:spPr>
          <a:xfrm>
            <a:off x="2214226" y="5877733"/>
            <a:ext cx="477981" cy="426929"/>
          </a:xfrm>
          <a:prstGeom prst="flowChartDecisi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I</a:t>
            </a:r>
          </a:p>
        </p:txBody>
      </p:sp>
      <p:sp>
        <p:nvSpPr>
          <p:cNvPr id="98" name="Fluxograma: Decisão 97">
            <a:extLst>
              <a:ext uri="{FF2B5EF4-FFF2-40B4-BE49-F238E27FC236}">
                <a16:creationId xmlns:a16="http://schemas.microsoft.com/office/drawing/2014/main" id="{EABCCA2E-98B7-1BED-42D6-F14285C0039E}"/>
              </a:ext>
            </a:extLst>
          </p:cNvPr>
          <p:cNvSpPr/>
          <p:nvPr/>
        </p:nvSpPr>
        <p:spPr>
          <a:xfrm>
            <a:off x="1960527" y="6209512"/>
            <a:ext cx="477981" cy="426929"/>
          </a:xfrm>
          <a:prstGeom prst="flowChartDecisi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C</a:t>
            </a:r>
          </a:p>
        </p:txBody>
      </p:sp>
      <p:sp>
        <p:nvSpPr>
          <p:cNvPr id="99" name="Fluxograma: Decisão 98">
            <a:extLst>
              <a:ext uri="{FF2B5EF4-FFF2-40B4-BE49-F238E27FC236}">
                <a16:creationId xmlns:a16="http://schemas.microsoft.com/office/drawing/2014/main" id="{F7D6B196-417A-470E-4470-149BA0C10B43}"/>
              </a:ext>
            </a:extLst>
          </p:cNvPr>
          <p:cNvSpPr/>
          <p:nvPr/>
        </p:nvSpPr>
        <p:spPr>
          <a:xfrm>
            <a:off x="2458657" y="6216031"/>
            <a:ext cx="477981" cy="426929"/>
          </a:xfrm>
          <a:prstGeom prst="flowChartDecisi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B</a:t>
            </a:r>
          </a:p>
        </p:txBody>
      </p:sp>
      <p:sp>
        <p:nvSpPr>
          <p:cNvPr id="100" name="Fluxograma: Decisão 99">
            <a:extLst>
              <a:ext uri="{FF2B5EF4-FFF2-40B4-BE49-F238E27FC236}">
                <a16:creationId xmlns:a16="http://schemas.microsoft.com/office/drawing/2014/main" id="{94CB2395-493E-D2BB-18A7-9B07F99E6B21}"/>
              </a:ext>
            </a:extLst>
          </p:cNvPr>
          <p:cNvSpPr/>
          <p:nvPr/>
        </p:nvSpPr>
        <p:spPr>
          <a:xfrm>
            <a:off x="3980823" y="5793913"/>
            <a:ext cx="477981" cy="426929"/>
          </a:xfrm>
          <a:prstGeom prst="flowChartDecisi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N</a:t>
            </a:r>
          </a:p>
        </p:txBody>
      </p:sp>
      <p:sp>
        <p:nvSpPr>
          <p:cNvPr id="101" name="Fluxograma: Decisão 100">
            <a:extLst>
              <a:ext uri="{FF2B5EF4-FFF2-40B4-BE49-F238E27FC236}">
                <a16:creationId xmlns:a16="http://schemas.microsoft.com/office/drawing/2014/main" id="{D572BD24-425F-6F7D-AE51-C37452723ED5}"/>
              </a:ext>
            </a:extLst>
          </p:cNvPr>
          <p:cNvSpPr/>
          <p:nvPr/>
        </p:nvSpPr>
        <p:spPr>
          <a:xfrm>
            <a:off x="3741833" y="6139573"/>
            <a:ext cx="477981" cy="426929"/>
          </a:xfrm>
          <a:prstGeom prst="flowChartDecisi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M</a:t>
            </a:r>
          </a:p>
        </p:txBody>
      </p:sp>
      <p:sp>
        <p:nvSpPr>
          <p:cNvPr id="102" name="Fluxograma: Decisão 101">
            <a:extLst>
              <a:ext uri="{FF2B5EF4-FFF2-40B4-BE49-F238E27FC236}">
                <a16:creationId xmlns:a16="http://schemas.microsoft.com/office/drawing/2014/main" id="{E0961751-401D-89A7-3618-B0AAE1820A33}"/>
              </a:ext>
            </a:extLst>
          </p:cNvPr>
          <p:cNvSpPr/>
          <p:nvPr/>
        </p:nvSpPr>
        <p:spPr>
          <a:xfrm>
            <a:off x="4241278" y="6141914"/>
            <a:ext cx="477981" cy="426929"/>
          </a:xfrm>
          <a:prstGeom prst="flowChartDecisi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U</a:t>
            </a:r>
          </a:p>
        </p:txBody>
      </p:sp>
      <p:sp>
        <p:nvSpPr>
          <p:cNvPr id="103" name="Fluxograma: Decisão 102">
            <a:extLst>
              <a:ext uri="{FF2B5EF4-FFF2-40B4-BE49-F238E27FC236}">
                <a16:creationId xmlns:a16="http://schemas.microsoft.com/office/drawing/2014/main" id="{E0F46D94-95C3-3D0F-66F4-ED767EA56F03}"/>
              </a:ext>
            </a:extLst>
          </p:cNvPr>
          <p:cNvSpPr/>
          <p:nvPr/>
        </p:nvSpPr>
        <p:spPr>
          <a:xfrm>
            <a:off x="2321752" y="7109533"/>
            <a:ext cx="477981" cy="426929"/>
          </a:xfrm>
          <a:prstGeom prst="flowChartDecisi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V</a:t>
            </a:r>
          </a:p>
        </p:txBody>
      </p:sp>
      <p:sp>
        <p:nvSpPr>
          <p:cNvPr id="104" name="Fluxograma: Decisão 103">
            <a:extLst>
              <a:ext uri="{FF2B5EF4-FFF2-40B4-BE49-F238E27FC236}">
                <a16:creationId xmlns:a16="http://schemas.microsoft.com/office/drawing/2014/main" id="{855CF888-5B59-7EF1-2932-E8E1598E67CC}"/>
              </a:ext>
            </a:extLst>
          </p:cNvPr>
          <p:cNvSpPr/>
          <p:nvPr/>
        </p:nvSpPr>
        <p:spPr>
          <a:xfrm>
            <a:off x="2068053" y="7441312"/>
            <a:ext cx="477981" cy="426929"/>
          </a:xfrm>
          <a:prstGeom prst="flowChartDecisi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D</a:t>
            </a:r>
          </a:p>
        </p:txBody>
      </p:sp>
      <p:sp>
        <p:nvSpPr>
          <p:cNvPr id="105" name="Fluxograma: Decisão 104">
            <a:extLst>
              <a:ext uri="{FF2B5EF4-FFF2-40B4-BE49-F238E27FC236}">
                <a16:creationId xmlns:a16="http://schemas.microsoft.com/office/drawing/2014/main" id="{2E3FC4CB-B8EF-2F63-9448-A587F5F2B124}"/>
              </a:ext>
            </a:extLst>
          </p:cNvPr>
          <p:cNvSpPr/>
          <p:nvPr/>
        </p:nvSpPr>
        <p:spPr>
          <a:xfrm>
            <a:off x="2566183" y="7447831"/>
            <a:ext cx="477981" cy="426929"/>
          </a:xfrm>
          <a:prstGeom prst="flowChartDecisi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A</a:t>
            </a:r>
          </a:p>
        </p:txBody>
      </p:sp>
      <p:sp>
        <p:nvSpPr>
          <p:cNvPr id="106" name="Fluxograma: Decisão 105">
            <a:extLst>
              <a:ext uri="{FF2B5EF4-FFF2-40B4-BE49-F238E27FC236}">
                <a16:creationId xmlns:a16="http://schemas.microsoft.com/office/drawing/2014/main" id="{0124CFA4-2E63-D1F8-4756-41195659ED59}"/>
              </a:ext>
            </a:extLst>
          </p:cNvPr>
          <p:cNvSpPr/>
          <p:nvPr/>
        </p:nvSpPr>
        <p:spPr>
          <a:xfrm>
            <a:off x="3958684" y="7226395"/>
            <a:ext cx="477981" cy="426929"/>
          </a:xfrm>
          <a:prstGeom prst="flowChartDecisi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F</a:t>
            </a:r>
          </a:p>
        </p:txBody>
      </p:sp>
      <p:sp>
        <p:nvSpPr>
          <p:cNvPr id="107" name="Fluxograma: Decisão 106">
            <a:extLst>
              <a:ext uri="{FF2B5EF4-FFF2-40B4-BE49-F238E27FC236}">
                <a16:creationId xmlns:a16="http://schemas.microsoft.com/office/drawing/2014/main" id="{49633019-F83B-2D9A-0E07-056CEF7EFF09}"/>
              </a:ext>
            </a:extLst>
          </p:cNvPr>
          <p:cNvSpPr/>
          <p:nvPr/>
        </p:nvSpPr>
        <p:spPr>
          <a:xfrm>
            <a:off x="3719694" y="7572055"/>
            <a:ext cx="477981" cy="426929"/>
          </a:xfrm>
          <a:prstGeom prst="flowChartDecisi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A</a:t>
            </a:r>
          </a:p>
        </p:txBody>
      </p:sp>
      <p:sp>
        <p:nvSpPr>
          <p:cNvPr id="108" name="Fluxograma: Decisão 107">
            <a:extLst>
              <a:ext uri="{FF2B5EF4-FFF2-40B4-BE49-F238E27FC236}">
                <a16:creationId xmlns:a16="http://schemas.microsoft.com/office/drawing/2014/main" id="{89648FC7-DD48-CE38-D50E-FD933AD201B8}"/>
              </a:ext>
            </a:extLst>
          </p:cNvPr>
          <p:cNvSpPr/>
          <p:nvPr/>
        </p:nvSpPr>
        <p:spPr>
          <a:xfrm>
            <a:off x="4219139" y="7574396"/>
            <a:ext cx="477981" cy="426929"/>
          </a:xfrm>
          <a:prstGeom prst="flowChartDecisi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B</a:t>
            </a:r>
          </a:p>
        </p:txBody>
      </p:sp>
      <p:sp>
        <p:nvSpPr>
          <p:cNvPr id="109" name="Fluxograma: Decisão 108">
            <a:extLst>
              <a:ext uri="{FF2B5EF4-FFF2-40B4-BE49-F238E27FC236}">
                <a16:creationId xmlns:a16="http://schemas.microsoft.com/office/drawing/2014/main" id="{0C501D7A-7C2E-5C4E-69B0-8D417064964D}"/>
              </a:ext>
            </a:extLst>
          </p:cNvPr>
          <p:cNvSpPr/>
          <p:nvPr/>
        </p:nvSpPr>
        <p:spPr>
          <a:xfrm>
            <a:off x="2321752" y="8443120"/>
            <a:ext cx="477981" cy="426929"/>
          </a:xfrm>
          <a:prstGeom prst="flowChartDecisi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U</a:t>
            </a:r>
          </a:p>
        </p:txBody>
      </p:sp>
      <p:sp>
        <p:nvSpPr>
          <p:cNvPr id="110" name="Fluxograma: Decisão 109">
            <a:extLst>
              <a:ext uri="{FF2B5EF4-FFF2-40B4-BE49-F238E27FC236}">
                <a16:creationId xmlns:a16="http://schemas.microsoft.com/office/drawing/2014/main" id="{3D2665C1-260F-9B15-D157-EC7BC5B1E393}"/>
              </a:ext>
            </a:extLst>
          </p:cNvPr>
          <p:cNvSpPr/>
          <p:nvPr/>
        </p:nvSpPr>
        <p:spPr>
          <a:xfrm>
            <a:off x="2068053" y="8774899"/>
            <a:ext cx="477981" cy="426929"/>
          </a:xfrm>
          <a:prstGeom prst="flowChartDecisi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C</a:t>
            </a:r>
          </a:p>
        </p:txBody>
      </p:sp>
      <p:sp>
        <p:nvSpPr>
          <p:cNvPr id="111" name="Fluxograma: Decisão 110">
            <a:extLst>
              <a:ext uri="{FF2B5EF4-FFF2-40B4-BE49-F238E27FC236}">
                <a16:creationId xmlns:a16="http://schemas.microsoft.com/office/drawing/2014/main" id="{7F786E4A-81E6-1B57-8504-40D6DA8E456F}"/>
              </a:ext>
            </a:extLst>
          </p:cNvPr>
          <p:cNvSpPr/>
          <p:nvPr/>
        </p:nvSpPr>
        <p:spPr>
          <a:xfrm>
            <a:off x="2566183" y="8781418"/>
            <a:ext cx="477981" cy="426929"/>
          </a:xfrm>
          <a:prstGeom prst="flowChartDecisi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N</a:t>
            </a:r>
          </a:p>
        </p:txBody>
      </p:sp>
      <p:sp>
        <p:nvSpPr>
          <p:cNvPr id="112" name="Fluxograma: Decisão 111">
            <a:extLst>
              <a:ext uri="{FF2B5EF4-FFF2-40B4-BE49-F238E27FC236}">
                <a16:creationId xmlns:a16="http://schemas.microsoft.com/office/drawing/2014/main" id="{28F87AF3-294E-FC72-CB98-A6F53293A804}"/>
              </a:ext>
            </a:extLst>
          </p:cNvPr>
          <p:cNvSpPr/>
          <p:nvPr/>
        </p:nvSpPr>
        <p:spPr>
          <a:xfrm>
            <a:off x="3994805" y="8482360"/>
            <a:ext cx="477981" cy="426929"/>
          </a:xfrm>
          <a:prstGeom prst="flowChartDecisi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E</a:t>
            </a:r>
          </a:p>
        </p:txBody>
      </p:sp>
      <p:sp>
        <p:nvSpPr>
          <p:cNvPr id="113" name="Fluxograma: Decisão 112">
            <a:extLst>
              <a:ext uri="{FF2B5EF4-FFF2-40B4-BE49-F238E27FC236}">
                <a16:creationId xmlns:a16="http://schemas.microsoft.com/office/drawing/2014/main" id="{C7462DAA-930A-0BA0-3FCB-B4F4D16E2537}"/>
              </a:ext>
            </a:extLst>
          </p:cNvPr>
          <p:cNvSpPr/>
          <p:nvPr/>
        </p:nvSpPr>
        <p:spPr>
          <a:xfrm>
            <a:off x="3755815" y="8828020"/>
            <a:ext cx="477981" cy="426929"/>
          </a:xfrm>
          <a:prstGeom prst="flowChartDecisi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D</a:t>
            </a:r>
          </a:p>
        </p:txBody>
      </p:sp>
      <p:sp>
        <p:nvSpPr>
          <p:cNvPr id="114" name="Fluxograma: Decisão 113">
            <a:extLst>
              <a:ext uri="{FF2B5EF4-FFF2-40B4-BE49-F238E27FC236}">
                <a16:creationId xmlns:a16="http://schemas.microsoft.com/office/drawing/2014/main" id="{9C0160E7-5CB7-6432-5E68-A381E9F45811}"/>
              </a:ext>
            </a:extLst>
          </p:cNvPr>
          <p:cNvSpPr/>
          <p:nvPr/>
        </p:nvSpPr>
        <p:spPr>
          <a:xfrm>
            <a:off x="4255260" y="8830361"/>
            <a:ext cx="477981" cy="426929"/>
          </a:xfrm>
          <a:prstGeom prst="flowChartDecision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526165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515470"/>
            <a:ext cx="6642847" cy="928743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087C486-8FA6-D9B0-6D2E-586E649D0D6E}"/>
              </a:ext>
            </a:extLst>
          </p:cNvPr>
          <p:cNvSpPr txBox="1"/>
          <p:nvPr/>
        </p:nvSpPr>
        <p:spPr>
          <a:xfrm>
            <a:off x="898729" y="964259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ALUNO (A):________________________________________________________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8D1D412-90D5-51D1-8396-08734712DD1B}"/>
              </a:ext>
            </a:extLst>
          </p:cNvPr>
          <p:cNvSpPr txBox="1"/>
          <p:nvPr/>
        </p:nvSpPr>
        <p:spPr>
          <a:xfrm>
            <a:off x="898729" y="711105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DATA:_________________/___________________/_____________________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CDA0B04-4133-0CBC-52E1-2F8846BD9FAF}"/>
              </a:ext>
            </a:extLst>
          </p:cNvPr>
          <p:cNvSpPr txBox="1"/>
          <p:nvPr/>
        </p:nvSpPr>
        <p:spPr>
          <a:xfrm>
            <a:off x="281538" y="1474031"/>
            <a:ext cx="6343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>
                <a:latin typeface="CentSchbkCyrill BT" panose="02040603050705020303" pitchFamily="18" charset="-52"/>
                <a:cs typeface="Dreaming Outloud Script Pro" panose="020B0604020202020204" pitchFamily="66" charset="0"/>
              </a:rPr>
              <a:t>1- PINTE   AS  LETRAS   DE   AMARELO   E  OS  NÚMEROS   DE  VERDE.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D969189-83F1-A790-03CA-740AEEC85ABE}"/>
              </a:ext>
            </a:extLst>
          </p:cNvPr>
          <p:cNvSpPr/>
          <p:nvPr/>
        </p:nvSpPr>
        <p:spPr>
          <a:xfrm>
            <a:off x="1698467" y="2015606"/>
            <a:ext cx="9542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5	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0D962F2-5AFD-28BE-118F-D0673AC64ADF}"/>
              </a:ext>
            </a:extLst>
          </p:cNvPr>
          <p:cNvSpPr/>
          <p:nvPr/>
        </p:nvSpPr>
        <p:spPr>
          <a:xfrm>
            <a:off x="233083" y="2015606"/>
            <a:ext cx="9542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A	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3018F68-F61C-A1EB-3684-9C0F84582B87}"/>
              </a:ext>
            </a:extLst>
          </p:cNvPr>
          <p:cNvSpPr/>
          <p:nvPr/>
        </p:nvSpPr>
        <p:spPr>
          <a:xfrm>
            <a:off x="5132726" y="3520078"/>
            <a:ext cx="9542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7	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253CDF9-1404-8B2A-5018-1777B9125171}"/>
              </a:ext>
            </a:extLst>
          </p:cNvPr>
          <p:cNvSpPr/>
          <p:nvPr/>
        </p:nvSpPr>
        <p:spPr>
          <a:xfrm>
            <a:off x="3313603" y="2015606"/>
            <a:ext cx="9542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B	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A2B8341-9BDB-BDD1-0D37-2426552B2E6D}"/>
              </a:ext>
            </a:extLst>
          </p:cNvPr>
          <p:cNvSpPr/>
          <p:nvPr/>
        </p:nvSpPr>
        <p:spPr>
          <a:xfrm>
            <a:off x="281537" y="3515742"/>
            <a:ext cx="9542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D	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62CDD79C-1F14-EB56-15A6-BB3B87FBDFD6}"/>
              </a:ext>
            </a:extLst>
          </p:cNvPr>
          <p:cNvSpPr/>
          <p:nvPr/>
        </p:nvSpPr>
        <p:spPr>
          <a:xfrm>
            <a:off x="299804" y="5015878"/>
            <a:ext cx="9542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3	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4C3AC1E9-2BFA-9C39-3005-4B9FFEE64B3B}"/>
              </a:ext>
            </a:extLst>
          </p:cNvPr>
          <p:cNvSpPr/>
          <p:nvPr/>
        </p:nvSpPr>
        <p:spPr>
          <a:xfrm>
            <a:off x="318071" y="6516014"/>
            <a:ext cx="9542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P	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5D625293-34D0-889A-8258-813FACAA9804}"/>
              </a:ext>
            </a:extLst>
          </p:cNvPr>
          <p:cNvSpPr/>
          <p:nvPr/>
        </p:nvSpPr>
        <p:spPr>
          <a:xfrm>
            <a:off x="336338" y="8016150"/>
            <a:ext cx="9542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S	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36AB7DF3-D471-A788-11A0-EFFE7FF6245E}"/>
              </a:ext>
            </a:extLst>
          </p:cNvPr>
          <p:cNvSpPr/>
          <p:nvPr/>
        </p:nvSpPr>
        <p:spPr>
          <a:xfrm>
            <a:off x="1623482" y="3519305"/>
            <a:ext cx="9542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6	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972ECEBA-5005-F296-4330-397800D61A25}"/>
              </a:ext>
            </a:extLst>
          </p:cNvPr>
          <p:cNvSpPr/>
          <p:nvPr/>
        </p:nvSpPr>
        <p:spPr>
          <a:xfrm>
            <a:off x="1548497" y="5023004"/>
            <a:ext cx="9542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H	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47EA9250-FE6F-F5A7-3636-6CC2BD3F2C42}"/>
              </a:ext>
            </a:extLst>
          </p:cNvPr>
          <p:cNvSpPr/>
          <p:nvPr/>
        </p:nvSpPr>
        <p:spPr>
          <a:xfrm>
            <a:off x="2010739" y="6779965"/>
            <a:ext cx="9542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5	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4328C998-9671-34E1-8D37-7007290E67C3}"/>
              </a:ext>
            </a:extLst>
          </p:cNvPr>
          <p:cNvSpPr/>
          <p:nvPr/>
        </p:nvSpPr>
        <p:spPr>
          <a:xfrm>
            <a:off x="2021436" y="8466307"/>
            <a:ext cx="9542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1	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3F77E0E4-C5D6-0CED-ACD3-70E01850B412}"/>
              </a:ext>
            </a:extLst>
          </p:cNvPr>
          <p:cNvSpPr/>
          <p:nvPr/>
        </p:nvSpPr>
        <p:spPr>
          <a:xfrm>
            <a:off x="3202984" y="3515742"/>
            <a:ext cx="9542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F	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2F2C2F7E-0333-621C-C094-03AA76C74861}"/>
              </a:ext>
            </a:extLst>
          </p:cNvPr>
          <p:cNvSpPr/>
          <p:nvPr/>
        </p:nvSpPr>
        <p:spPr>
          <a:xfrm>
            <a:off x="3235815" y="5057737"/>
            <a:ext cx="9542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4	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5DE5FF67-C889-AB45-82B1-8F1B06DBBC7B}"/>
              </a:ext>
            </a:extLst>
          </p:cNvPr>
          <p:cNvSpPr/>
          <p:nvPr/>
        </p:nvSpPr>
        <p:spPr>
          <a:xfrm>
            <a:off x="3487865" y="6664598"/>
            <a:ext cx="9542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Z	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23348794-BF6D-E7EA-CA98-1BB16D796DFE}"/>
              </a:ext>
            </a:extLst>
          </p:cNvPr>
          <p:cNvSpPr/>
          <p:nvPr/>
        </p:nvSpPr>
        <p:spPr>
          <a:xfrm>
            <a:off x="3863196" y="8704622"/>
            <a:ext cx="9542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V	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A7F4FA84-D570-B1C9-86FC-92CCB3BCBFC2}"/>
              </a:ext>
            </a:extLst>
          </p:cNvPr>
          <p:cNvSpPr/>
          <p:nvPr/>
        </p:nvSpPr>
        <p:spPr>
          <a:xfrm>
            <a:off x="5156124" y="2168006"/>
            <a:ext cx="9542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E	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9FAE3093-21A1-E0B2-96B0-48F6678AF01C}"/>
              </a:ext>
            </a:extLst>
          </p:cNvPr>
          <p:cNvSpPr/>
          <p:nvPr/>
        </p:nvSpPr>
        <p:spPr>
          <a:xfrm>
            <a:off x="5432516" y="4371589"/>
            <a:ext cx="95422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W	</a:t>
            </a: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0FDE2656-6613-7310-1736-1140DC9C6714}"/>
              </a:ext>
            </a:extLst>
          </p:cNvPr>
          <p:cNvSpPr/>
          <p:nvPr/>
        </p:nvSpPr>
        <p:spPr>
          <a:xfrm>
            <a:off x="5182861" y="6569095"/>
            <a:ext cx="9542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E	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EB2D4117-A822-9E7F-1222-0BFCE2BAE9CA}"/>
              </a:ext>
            </a:extLst>
          </p:cNvPr>
          <p:cNvSpPr/>
          <p:nvPr/>
        </p:nvSpPr>
        <p:spPr>
          <a:xfrm>
            <a:off x="5182860" y="7952775"/>
            <a:ext cx="9542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Y	</a:t>
            </a: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27FD8FB4-4640-9BF3-6578-182D1B9A866C}"/>
              </a:ext>
            </a:extLst>
          </p:cNvPr>
          <p:cNvSpPr/>
          <p:nvPr/>
        </p:nvSpPr>
        <p:spPr>
          <a:xfrm>
            <a:off x="921412" y="2769879"/>
            <a:ext cx="9542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1	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0F207C84-6FA6-D286-2D7D-C1F2E72FFC17}"/>
              </a:ext>
            </a:extLst>
          </p:cNvPr>
          <p:cNvSpPr/>
          <p:nvPr/>
        </p:nvSpPr>
        <p:spPr>
          <a:xfrm>
            <a:off x="2663338" y="2801096"/>
            <a:ext cx="9542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C	</a:t>
            </a: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3D0B3CA0-7A5E-5C5A-F271-18263022464A}"/>
              </a:ext>
            </a:extLst>
          </p:cNvPr>
          <p:cNvSpPr/>
          <p:nvPr/>
        </p:nvSpPr>
        <p:spPr>
          <a:xfrm>
            <a:off x="4405264" y="2832313"/>
            <a:ext cx="9542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G	</a:t>
            </a: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BD40B70A-197C-76D2-DA00-3FCFA4A30505}"/>
              </a:ext>
            </a:extLst>
          </p:cNvPr>
          <p:cNvSpPr/>
          <p:nvPr/>
        </p:nvSpPr>
        <p:spPr>
          <a:xfrm>
            <a:off x="1021394" y="4412059"/>
            <a:ext cx="9542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8	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A85F6DC8-F27C-415D-6D75-8F720A6320D8}"/>
              </a:ext>
            </a:extLst>
          </p:cNvPr>
          <p:cNvSpPr/>
          <p:nvPr/>
        </p:nvSpPr>
        <p:spPr>
          <a:xfrm>
            <a:off x="2763320" y="4443276"/>
            <a:ext cx="9542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I	</a:t>
            </a: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4CE2947C-C646-E030-3412-E7C2D71FF556}"/>
              </a:ext>
            </a:extLst>
          </p:cNvPr>
          <p:cNvSpPr/>
          <p:nvPr/>
        </p:nvSpPr>
        <p:spPr>
          <a:xfrm>
            <a:off x="4505246" y="4474493"/>
            <a:ext cx="9542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J	</a:t>
            </a: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C656FA41-6C9D-4E38-AD15-5358E0A0EADA}"/>
              </a:ext>
            </a:extLst>
          </p:cNvPr>
          <p:cNvSpPr/>
          <p:nvPr/>
        </p:nvSpPr>
        <p:spPr>
          <a:xfrm>
            <a:off x="1121376" y="6054239"/>
            <a:ext cx="9542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M	</a:t>
            </a: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97797E54-2375-3880-FCE0-AF80A2B6FABF}"/>
              </a:ext>
            </a:extLst>
          </p:cNvPr>
          <p:cNvSpPr/>
          <p:nvPr/>
        </p:nvSpPr>
        <p:spPr>
          <a:xfrm>
            <a:off x="2641206" y="5691546"/>
            <a:ext cx="9542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Q	</a:t>
            </a: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0152CFCF-459F-9619-0C6E-6558A38AAACA}"/>
              </a:ext>
            </a:extLst>
          </p:cNvPr>
          <p:cNvSpPr/>
          <p:nvPr/>
        </p:nvSpPr>
        <p:spPr>
          <a:xfrm>
            <a:off x="4605228" y="6116673"/>
            <a:ext cx="9542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3	</a:t>
            </a:r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1B1C7503-45E3-B435-CD16-8BB957EE230E}"/>
              </a:ext>
            </a:extLst>
          </p:cNvPr>
          <p:cNvSpPr/>
          <p:nvPr/>
        </p:nvSpPr>
        <p:spPr>
          <a:xfrm>
            <a:off x="1263905" y="7463119"/>
            <a:ext cx="9542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R	</a:t>
            </a:r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ADDD4ADB-ADC6-30AA-224D-0A4F7750B754}"/>
              </a:ext>
            </a:extLst>
          </p:cNvPr>
          <p:cNvSpPr/>
          <p:nvPr/>
        </p:nvSpPr>
        <p:spPr>
          <a:xfrm>
            <a:off x="3005802" y="7827459"/>
            <a:ext cx="9542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T	</a:t>
            </a:r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30685A7E-AB91-BAFC-48DE-6CD4FE186679}"/>
              </a:ext>
            </a:extLst>
          </p:cNvPr>
          <p:cNvSpPr/>
          <p:nvPr/>
        </p:nvSpPr>
        <p:spPr>
          <a:xfrm>
            <a:off x="4451991" y="7463430"/>
            <a:ext cx="9542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X	</a:t>
            </a:r>
          </a:p>
        </p:txBody>
      </p:sp>
    </p:spTree>
    <p:extLst>
      <p:ext uri="{BB962C8B-B14F-4D97-AF65-F5344CB8AC3E}">
        <p14:creationId xmlns:p14="http://schemas.microsoft.com/office/powerpoint/2010/main" val="2775450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515470"/>
            <a:ext cx="6642847" cy="928743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087C486-8FA6-D9B0-6D2E-586E649D0D6E}"/>
              </a:ext>
            </a:extLst>
          </p:cNvPr>
          <p:cNvSpPr txBox="1"/>
          <p:nvPr/>
        </p:nvSpPr>
        <p:spPr>
          <a:xfrm>
            <a:off x="898729" y="806021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ALUNO (A):________________________________________________________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8D1D412-90D5-51D1-8396-08734712DD1B}"/>
              </a:ext>
            </a:extLst>
          </p:cNvPr>
          <p:cNvSpPr txBox="1"/>
          <p:nvPr/>
        </p:nvSpPr>
        <p:spPr>
          <a:xfrm>
            <a:off x="898729" y="561377"/>
            <a:ext cx="5188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DATA:_________________/___________________/_____________________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CDA0B04-4133-0CBC-52E1-2F8846BD9FAF}"/>
              </a:ext>
            </a:extLst>
          </p:cNvPr>
          <p:cNvSpPr txBox="1"/>
          <p:nvPr/>
        </p:nvSpPr>
        <p:spPr>
          <a:xfrm>
            <a:off x="1645405" y="1049981"/>
            <a:ext cx="6642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CentSchbkCyrill BT" panose="02040603050705020303" pitchFamily="18" charset="-52"/>
                <a:cs typeface="Dreaming Outloud Script Pro" panose="020B0604020202020204" pitchFamily="66" charset="0"/>
              </a:rPr>
              <a:t>1- LIGUE   A   LETRA  CORRESPONDENTE:</a:t>
            </a:r>
          </a:p>
        </p:txBody>
      </p:sp>
      <p:graphicFrame>
        <p:nvGraphicFramePr>
          <p:cNvPr id="5" name="Tabela 7">
            <a:extLst>
              <a:ext uri="{FF2B5EF4-FFF2-40B4-BE49-F238E27FC236}">
                <a16:creationId xmlns:a16="http://schemas.microsoft.com/office/drawing/2014/main" id="{41FC0FBB-9D66-E4A0-1F00-535220AA6E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761894"/>
              </p:ext>
            </p:extLst>
          </p:nvPr>
        </p:nvGraphicFramePr>
        <p:xfrm>
          <a:off x="568215" y="2267735"/>
          <a:ext cx="661027" cy="66779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1027">
                  <a:extLst>
                    <a:ext uri="{9D8B030D-6E8A-4147-A177-3AD203B41FA5}">
                      <a16:colId xmlns:a16="http://schemas.microsoft.com/office/drawing/2014/main" val="1908770085"/>
                    </a:ext>
                  </a:extLst>
                </a:gridCol>
              </a:tblGrid>
              <a:tr h="513686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Arial Black" panose="020B0A04020102020204" pitchFamily="34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362787"/>
                  </a:ext>
                </a:extLst>
              </a:tr>
              <a:tr h="513686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Arial Black" panose="020B0A04020102020204" pitchFamily="34" charset="0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087895"/>
                  </a:ext>
                </a:extLst>
              </a:tr>
              <a:tr h="513686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Arial Black" panose="020B0A04020102020204" pitchFamily="34" charset="0"/>
                        </a:rPr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797030"/>
                  </a:ext>
                </a:extLst>
              </a:tr>
              <a:tr h="513686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Arial Black" panose="020B0A04020102020204" pitchFamily="34" charset="0"/>
                        </a:rPr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6079680"/>
                  </a:ext>
                </a:extLst>
              </a:tr>
              <a:tr h="513686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Arial Black" panose="020B0A04020102020204" pitchFamily="34" charset="0"/>
                        </a:rPr>
                        <a:t>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65609"/>
                  </a:ext>
                </a:extLst>
              </a:tr>
              <a:tr h="513686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Arial Black" panose="020B0A04020102020204" pitchFamily="34" charset="0"/>
                        </a:rPr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090505"/>
                  </a:ext>
                </a:extLst>
              </a:tr>
              <a:tr h="513686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Arial Black" panose="020B0A04020102020204" pitchFamily="34" charset="0"/>
                        </a:rPr>
                        <a:t>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332632"/>
                  </a:ext>
                </a:extLst>
              </a:tr>
              <a:tr h="513686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Arial Black" panose="020B0A04020102020204" pitchFamily="34" charset="0"/>
                        </a:rPr>
                        <a:t>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244349"/>
                  </a:ext>
                </a:extLst>
              </a:tr>
              <a:tr h="513686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Arial Black" panose="020B0A04020102020204" pitchFamily="34" charset="0"/>
                        </a:rPr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215683"/>
                  </a:ext>
                </a:extLst>
              </a:tr>
              <a:tr h="513686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Arial Black" panose="020B0A04020102020204" pitchFamily="34" charset="0"/>
                        </a:rPr>
                        <a:t>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173396"/>
                  </a:ext>
                </a:extLst>
              </a:tr>
              <a:tr h="513686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atin typeface="Arial Black" panose="020B0A04020102020204" pitchFamily="34" charset="0"/>
                        </a:rPr>
                        <a:t>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558540"/>
                  </a:ext>
                </a:extLst>
              </a:tr>
              <a:tr h="513686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atin typeface="Arial Black" panose="020B0A04020102020204" pitchFamily="34" charset="0"/>
                        </a:rPr>
                        <a:t>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951364"/>
                  </a:ext>
                </a:extLst>
              </a:tr>
              <a:tr h="513686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atin typeface="Arial Black" panose="020B0A04020102020204" pitchFamily="34" charset="0"/>
                        </a:rPr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795246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5CED0CBB-CCB2-B69A-2E14-C04C04B735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853963"/>
              </p:ext>
            </p:extLst>
          </p:nvPr>
        </p:nvGraphicFramePr>
        <p:xfrm>
          <a:off x="2214844" y="2267735"/>
          <a:ext cx="661027" cy="66779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1027">
                  <a:extLst>
                    <a:ext uri="{9D8B030D-6E8A-4147-A177-3AD203B41FA5}">
                      <a16:colId xmlns:a16="http://schemas.microsoft.com/office/drawing/2014/main" val="1908770085"/>
                    </a:ext>
                  </a:extLst>
                </a:gridCol>
              </a:tblGrid>
              <a:tr h="513686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Irineu Brasil Pauta" panose="02000603000000000000" pitchFamily="2" charset="0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362787"/>
                  </a:ext>
                </a:extLst>
              </a:tr>
              <a:tr h="513686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Irineu Brasil Pauta" panose="02000603000000000000" pitchFamily="2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087895"/>
                  </a:ext>
                </a:extLst>
              </a:tr>
              <a:tr h="513686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Irineu Brasil Pauta" panose="02000603000000000000" pitchFamily="2" charset="0"/>
                        </a:rPr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797030"/>
                  </a:ext>
                </a:extLst>
              </a:tr>
              <a:tr h="513686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Irineu Brasil Pauta" panose="02000603000000000000" pitchFamily="2" charset="0"/>
                        </a:rPr>
                        <a:t>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6079680"/>
                  </a:ext>
                </a:extLst>
              </a:tr>
              <a:tr h="513686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Irineu Brasil Pauta" panose="02000603000000000000" pitchFamily="2" charset="0"/>
                        </a:rPr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65609"/>
                  </a:ext>
                </a:extLst>
              </a:tr>
              <a:tr h="513686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Irineu Brasil Pauta" panose="02000603000000000000" pitchFamily="2" charset="0"/>
                        </a:rPr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090505"/>
                  </a:ext>
                </a:extLst>
              </a:tr>
              <a:tr h="513686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Irineu Brasil Pauta" panose="02000603000000000000" pitchFamily="2" charset="0"/>
                        </a:rPr>
                        <a:t>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332632"/>
                  </a:ext>
                </a:extLst>
              </a:tr>
              <a:tr h="513686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Irineu Brasil Pauta" panose="02000603000000000000" pitchFamily="2" charset="0"/>
                        </a:rPr>
                        <a:t>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244349"/>
                  </a:ext>
                </a:extLst>
              </a:tr>
              <a:tr h="513686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Irineu Brasil Pauta" panose="02000603000000000000" pitchFamily="2" charset="0"/>
                        </a:rPr>
                        <a:t>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215683"/>
                  </a:ext>
                </a:extLst>
              </a:tr>
              <a:tr h="513686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Irineu Brasil Pauta" panose="02000603000000000000" pitchFamily="2" charset="0"/>
                        </a:rPr>
                        <a:t>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173396"/>
                  </a:ext>
                </a:extLst>
              </a:tr>
              <a:tr h="513686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atin typeface="Irineu Brasil Pauta" panose="02000603000000000000" pitchFamily="2" charset="0"/>
                        </a:rPr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558540"/>
                  </a:ext>
                </a:extLst>
              </a:tr>
              <a:tr h="513686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atin typeface="Irineu Brasil Pauta" panose="02000603000000000000" pitchFamily="2" charset="0"/>
                        </a:rPr>
                        <a:t>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951364"/>
                  </a:ext>
                </a:extLst>
              </a:tr>
              <a:tr h="513686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atin typeface="Irineu Brasil Pauta" panose="02000603000000000000" pitchFamily="2" charset="0"/>
                        </a:rPr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238650"/>
                  </a:ext>
                </a:extLst>
              </a:tr>
            </a:tbl>
          </a:graphicData>
        </a:graphic>
      </p:graphicFrame>
      <p:graphicFrame>
        <p:nvGraphicFramePr>
          <p:cNvPr id="10" name="Tabela 7">
            <a:extLst>
              <a:ext uri="{FF2B5EF4-FFF2-40B4-BE49-F238E27FC236}">
                <a16:creationId xmlns:a16="http://schemas.microsoft.com/office/drawing/2014/main" id="{2569E9FF-A829-4D5E-DDD6-0DA5951973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346764"/>
              </p:ext>
            </p:extLst>
          </p:nvPr>
        </p:nvGraphicFramePr>
        <p:xfrm>
          <a:off x="4109812" y="2229892"/>
          <a:ext cx="661027" cy="67536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1027">
                  <a:extLst>
                    <a:ext uri="{9D8B030D-6E8A-4147-A177-3AD203B41FA5}">
                      <a16:colId xmlns:a16="http://schemas.microsoft.com/office/drawing/2014/main" val="1908770085"/>
                    </a:ext>
                  </a:extLst>
                </a:gridCol>
              </a:tblGrid>
              <a:tr h="519508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Arial Black" panose="020B0A04020102020204" pitchFamily="34" charset="0"/>
                        </a:rPr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362787"/>
                  </a:ext>
                </a:extLst>
              </a:tr>
              <a:tr h="519508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Arial Black" panose="020B0A04020102020204" pitchFamily="34" charset="0"/>
                        </a:rPr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087895"/>
                  </a:ext>
                </a:extLst>
              </a:tr>
              <a:tr h="519508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Arial Black" panose="020B0A04020102020204" pitchFamily="34" charset="0"/>
                        </a:rPr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797030"/>
                  </a:ext>
                </a:extLst>
              </a:tr>
              <a:tr h="519508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Arial Black" panose="020B0A04020102020204" pitchFamily="34" charset="0"/>
                        </a:rPr>
                        <a:t>Q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6079680"/>
                  </a:ext>
                </a:extLst>
              </a:tr>
              <a:tr h="519508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Arial Black" panose="020B0A04020102020204" pitchFamily="34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65609"/>
                  </a:ext>
                </a:extLst>
              </a:tr>
              <a:tr h="519508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Arial Black" panose="020B0A04020102020204" pitchFamily="34" charset="0"/>
                        </a:rPr>
                        <a:t>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090505"/>
                  </a:ext>
                </a:extLst>
              </a:tr>
              <a:tr h="519508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Arial Black" panose="020B0A04020102020204" pitchFamily="34" charset="0"/>
                        </a:rPr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332632"/>
                  </a:ext>
                </a:extLst>
              </a:tr>
              <a:tr h="519508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Arial Black" panose="020B0A04020102020204" pitchFamily="34" charset="0"/>
                        </a:rPr>
                        <a:t>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244349"/>
                  </a:ext>
                </a:extLst>
              </a:tr>
              <a:tr h="519508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Arial Black" panose="020B0A04020102020204" pitchFamily="34" charset="0"/>
                        </a:rPr>
                        <a:t>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215683"/>
                  </a:ext>
                </a:extLst>
              </a:tr>
              <a:tr h="519508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Arial Black" panose="020B0A04020102020204" pitchFamily="34" charset="0"/>
                        </a:rPr>
                        <a:t>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173396"/>
                  </a:ext>
                </a:extLst>
              </a:tr>
              <a:tr h="519508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atin typeface="Arial Black" panose="020B0A04020102020204" pitchFamily="34" charset="0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558540"/>
                  </a:ext>
                </a:extLst>
              </a:tr>
              <a:tr h="519508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Arial Black" panose="020B0A04020102020204" pitchFamily="34" charset="0"/>
                        </a:rPr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951364"/>
                  </a:ext>
                </a:extLst>
              </a:tr>
              <a:tr h="519508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Arial Black" panose="020B0A04020102020204" pitchFamily="34" charset="0"/>
                        </a:rPr>
                        <a:t>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969207"/>
                  </a:ext>
                </a:extLst>
              </a:tr>
            </a:tbl>
          </a:graphicData>
        </a:graphic>
      </p:graphicFrame>
      <p:graphicFrame>
        <p:nvGraphicFramePr>
          <p:cNvPr id="12" name="Tabela 7">
            <a:extLst>
              <a:ext uri="{FF2B5EF4-FFF2-40B4-BE49-F238E27FC236}">
                <a16:creationId xmlns:a16="http://schemas.microsoft.com/office/drawing/2014/main" id="{9AFF103D-0DB7-365F-89E0-CC0A5320B8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495906"/>
              </p:ext>
            </p:extLst>
          </p:nvPr>
        </p:nvGraphicFramePr>
        <p:xfrm>
          <a:off x="5756441" y="2267735"/>
          <a:ext cx="661027" cy="67536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1027">
                  <a:extLst>
                    <a:ext uri="{9D8B030D-6E8A-4147-A177-3AD203B41FA5}">
                      <a16:colId xmlns:a16="http://schemas.microsoft.com/office/drawing/2014/main" val="1908770085"/>
                    </a:ext>
                  </a:extLst>
                </a:gridCol>
              </a:tblGrid>
              <a:tr h="519508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Irineu Brasil Pauta" panose="02000603000000000000" pitchFamily="2" charset="0"/>
                        </a:rPr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362787"/>
                  </a:ext>
                </a:extLst>
              </a:tr>
              <a:tr h="519508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Irineu Brasil Pauta" panose="02000603000000000000" pitchFamily="2" charset="0"/>
                        </a:rPr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087895"/>
                  </a:ext>
                </a:extLst>
              </a:tr>
              <a:tr h="519508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Irineu Brasil Pauta" panose="02000603000000000000" pitchFamily="2" charset="0"/>
                        </a:rPr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797030"/>
                  </a:ext>
                </a:extLst>
              </a:tr>
              <a:tr h="519508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Irineu Brasil Pauta" panose="02000603000000000000" pitchFamily="2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6079680"/>
                  </a:ext>
                </a:extLst>
              </a:tr>
              <a:tr h="519508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Irineu Brasil Pauta" panose="02000603000000000000" pitchFamily="2" charset="0"/>
                        </a:rPr>
                        <a:t>Q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65609"/>
                  </a:ext>
                </a:extLst>
              </a:tr>
              <a:tr h="519508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Irineu Brasil Pauta" panose="02000603000000000000" pitchFamily="2" charset="0"/>
                        </a:rPr>
                        <a:t>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090505"/>
                  </a:ext>
                </a:extLst>
              </a:tr>
              <a:tr h="519508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Irineu Brasil Pauta" panose="02000603000000000000" pitchFamily="2" charset="0"/>
                        </a:rPr>
                        <a:t>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332632"/>
                  </a:ext>
                </a:extLst>
              </a:tr>
              <a:tr h="519508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Irineu Brasil Pauta" panose="02000603000000000000" pitchFamily="2" charset="0"/>
                        </a:rPr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244349"/>
                  </a:ext>
                </a:extLst>
              </a:tr>
              <a:tr h="519508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Irineu Brasil Pauta" panose="02000603000000000000" pitchFamily="2" charset="0"/>
                        </a:rPr>
                        <a:t>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215683"/>
                  </a:ext>
                </a:extLst>
              </a:tr>
              <a:tr h="519508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Irineu Brasil Pauta" panose="02000603000000000000" pitchFamily="2" charset="0"/>
                        </a:rPr>
                        <a:t>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173396"/>
                  </a:ext>
                </a:extLst>
              </a:tr>
              <a:tr h="519508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latin typeface="Irineu Brasil Pauta" panose="02000603000000000000" pitchFamily="2" charset="0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558540"/>
                  </a:ext>
                </a:extLst>
              </a:tr>
              <a:tr h="519508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Irineu Brasil Pauta" panose="02000603000000000000" pitchFamily="2" charset="0"/>
                        </a:rPr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951364"/>
                  </a:ext>
                </a:extLst>
              </a:tr>
              <a:tr h="519508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Irineu Brasil Pauta" panose="02000603000000000000" pitchFamily="2" charset="0"/>
                        </a:rPr>
                        <a:t>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969207"/>
                  </a:ext>
                </a:extLst>
              </a:tr>
            </a:tbl>
          </a:graphicData>
        </a:graphic>
      </p:graphicFrame>
      <p:pic>
        <p:nvPicPr>
          <p:cNvPr id="44" name="Imagem 43" descr="Forma, Seta&#10;&#10;Descrição gerada automaticamente">
            <a:extLst>
              <a:ext uri="{FF2B5EF4-FFF2-40B4-BE49-F238E27FC236}">
                <a16:creationId xmlns:a16="http://schemas.microsoft.com/office/drawing/2014/main" id="{BF6D7D62-F41E-5A52-F426-EC09270D8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450" y="1280063"/>
            <a:ext cx="1053009" cy="1003489"/>
          </a:xfrm>
          <a:prstGeom prst="rect">
            <a:avLst/>
          </a:prstGeom>
        </p:spPr>
      </p:pic>
      <p:pic>
        <p:nvPicPr>
          <p:cNvPr id="47" name="Imagem 46" descr="Forma, Seta&#10;&#10;Descrição gerada automaticamente">
            <a:extLst>
              <a:ext uri="{FF2B5EF4-FFF2-40B4-BE49-F238E27FC236}">
                <a16:creationId xmlns:a16="http://schemas.microsoft.com/office/drawing/2014/main" id="{8FB6F435-8832-8A16-4485-D23D6401D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820" y="1282056"/>
            <a:ext cx="1053009" cy="1003489"/>
          </a:xfrm>
          <a:prstGeom prst="rect">
            <a:avLst/>
          </a:prstGeom>
        </p:spPr>
      </p:pic>
      <p:pic>
        <p:nvPicPr>
          <p:cNvPr id="49" name="Imagem 48" descr="Forma, Seta&#10;&#10;Descrição gerada automaticamente">
            <a:extLst>
              <a:ext uri="{FF2B5EF4-FFF2-40B4-BE49-F238E27FC236}">
                <a16:creationId xmlns:a16="http://schemas.microsoft.com/office/drawing/2014/main" id="{75C0FE1F-F32C-E6BB-0ED2-D6BEA5BA9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027" y="1280063"/>
            <a:ext cx="1053009" cy="1003489"/>
          </a:xfrm>
          <a:prstGeom prst="rect">
            <a:avLst/>
          </a:prstGeom>
        </p:spPr>
      </p:pic>
      <p:pic>
        <p:nvPicPr>
          <p:cNvPr id="52" name="Imagem 51" descr="Forma, Seta&#10;&#10;Descrição gerada automaticamente">
            <a:extLst>
              <a:ext uri="{FF2B5EF4-FFF2-40B4-BE49-F238E27FC236}">
                <a16:creationId xmlns:a16="http://schemas.microsoft.com/office/drawing/2014/main" id="{924AE1F0-A9AA-0ECD-DDA6-8DAE4075E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82" y="1278070"/>
            <a:ext cx="1053009" cy="100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03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 descr="Forma&#10;&#10;Descrição gerada automaticamente com confiança média">
            <a:extLst>
              <a:ext uri="{FF2B5EF4-FFF2-40B4-BE49-F238E27FC236}">
                <a16:creationId xmlns:a16="http://schemas.microsoft.com/office/drawing/2014/main" id="{1AF89381-1838-7208-6B59-013D1157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515470"/>
            <a:ext cx="6642847" cy="9287436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7CDA0B04-4133-0CBC-52E1-2F8846BD9FAF}"/>
              </a:ext>
            </a:extLst>
          </p:cNvPr>
          <p:cNvSpPr txBox="1"/>
          <p:nvPr/>
        </p:nvSpPr>
        <p:spPr>
          <a:xfrm>
            <a:off x="898729" y="1072856"/>
            <a:ext cx="6642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entSchbkCyrill BT" panose="02040603050705020303" pitchFamily="18" charset="-52"/>
                <a:cs typeface="Dreaming Outloud Script Pro" panose="020B0604020202020204" pitchFamily="66" charset="0"/>
              </a:rPr>
              <a:t>1- CUBRA  O  ALFABETO:</a:t>
            </a:r>
          </a:p>
        </p:txBody>
      </p:sp>
      <p:pic>
        <p:nvPicPr>
          <p:cNvPr id="7" name="Imagem 6" descr="Círculo&#10;&#10;Descrição gerada automaticamente">
            <a:extLst>
              <a:ext uri="{FF2B5EF4-FFF2-40B4-BE49-F238E27FC236}">
                <a16:creationId xmlns:a16="http://schemas.microsoft.com/office/drawing/2014/main" id="{CD4E5E6F-5C60-ADE7-7CCA-DB1688A653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1" t="4360" r="10598" b="4110"/>
          <a:stretch/>
        </p:blipFill>
        <p:spPr>
          <a:xfrm>
            <a:off x="359676" y="1438731"/>
            <a:ext cx="6266331" cy="819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064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2293</TotalTime>
  <Words>1065</Words>
  <Application>Microsoft Office PowerPoint</Application>
  <PresentationFormat>Papel A4 (210 x 297 mm)</PresentationFormat>
  <Paragraphs>457</Paragraphs>
  <Slides>56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56</vt:i4>
      </vt:variant>
    </vt:vector>
  </HeadingPairs>
  <TitlesOfParts>
    <vt:vector size="72" baseType="lpstr">
      <vt:lpstr>Arial</vt:lpstr>
      <vt:lpstr>Arial Black</vt:lpstr>
      <vt:lpstr>Calibri</vt:lpstr>
      <vt:lpstr>Calibri Light</vt:lpstr>
      <vt:lpstr>CentSchbkCyrill BT</vt:lpstr>
      <vt:lpstr>Century Schoolbook</vt:lpstr>
      <vt:lpstr>Century725 Cn BT</vt:lpstr>
      <vt:lpstr>Chiller</vt:lpstr>
      <vt:lpstr>Cooper Black</vt:lpstr>
      <vt:lpstr>Futura Md BT</vt:lpstr>
      <vt:lpstr>Geometr415 Blk BT</vt:lpstr>
      <vt:lpstr>Gill Sans Nova Ultra Bold</vt:lpstr>
      <vt:lpstr>Irineu Brasil Pauta</vt:lpstr>
      <vt:lpstr>Irineu Brasil Pauta Tracejado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cleuza santos</dc:creator>
  <cp:lastModifiedBy>cleuza santos</cp:lastModifiedBy>
  <cp:revision>167</cp:revision>
  <cp:lastPrinted>2023-02-14T15:12:03Z</cp:lastPrinted>
  <dcterms:created xsi:type="dcterms:W3CDTF">2023-02-03T13:54:08Z</dcterms:created>
  <dcterms:modified xsi:type="dcterms:W3CDTF">2023-02-19T14:32:23Z</dcterms:modified>
</cp:coreProperties>
</file>