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7" d="100"/>
          <a:sy n="87" d="100"/>
        </p:scale>
        <p:origin x="642" y="-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4BE47-AEA1-49B1-99C5-B0B5B7A26AA5}" type="datetimeFigureOut">
              <a:rPr lang="pt-BR" smtClean="0"/>
              <a:t>05/01/2023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7A1C-F0FB-49E1-B980-4A7FF5E144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8179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4BE47-AEA1-49B1-99C5-B0B5B7A26AA5}" type="datetimeFigureOut">
              <a:rPr lang="pt-BR" smtClean="0"/>
              <a:t>05/01/2023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7A1C-F0FB-49E1-B980-4A7FF5E144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8325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4BE47-AEA1-49B1-99C5-B0B5B7A26AA5}" type="datetimeFigureOut">
              <a:rPr lang="pt-BR" smtClean="0"/>
              <a:t>05/01/2023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7A1C-F0FB-49E1-B980-4A7FF5E144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4BE47-AEA1-49B1-99C5-B0B5B7A26AA5}" type="datetimeFigureOut">
              <a:rPr lang="pt-BR" smtClean="0"/>
              <a:t>05/01/2023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7A1C-F0FB-49E1-B980-4A7FF5E144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4446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4BE47-AEA1-49B1-99C5-B0B5B7A26AA5}" type="datetimeFigureOut">
              <a:rPr lang="pt-BR" smtClean="0"/>
              <a:t>05/01/2023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7A1C-F0FB-49E1-B980-4A7FF5E144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3625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4BE47-AEA1-49B1-99C5-B0B5B7A26AA5}" type="datetimeFigureOut">
              <a:rPr lang="pt-BR" smtClean="0"/>
              <a:t>05/01/2023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7A1C-F0FB-49E1-B980-4A7FF5E144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9042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4BE47-AEA1-49B1-99C5-B0B5B7A26AA5}" type="datetimeFigureOut">
              <a:rPr lang="pt-BR" smtClean="0"/>
              <a:t>05/01/2023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7A1C-F0FB-49E1-B980-4A7FF5E144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7400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4BE47-AEA1-49B1-99C5-B0B5B7A26AA5}" type="datetimeFigureOut">
              <a:rPr lang="pt-BR" smtClean="0"/>
              <a:t>05/01/2023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7A1C-F0FB-49E1-B980-4A7FF5E144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0174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4BE47-AEA1-49B1-99C5-B0B5B7A26AA5}" type="datetimeFigureOut">
              <a:rPr lang="pt-BR" smtClean="0"/>
              <a:t>05/01/2023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7A1C-F0FB-49E1-B980-4A7FF5E144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3014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4BE47-AEA1-49B1-99C5-B0B5B7A26AA5}" type="datetimeFigureOut">
              <a:rPr lang="pt-BR" smtClean="0"/>
              <a:t>05/01/2023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7A1C-F0FB-49E1-B980-4A7FF5E144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3415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4BE47-AEA1-49B1-99C5-B0B5B7A26AA5}" type="datetimeFigureOut">
              <a:rPr lang="pt-BR" smtClean="0"/>
              <a:t>05/01/2023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87A1C-F0FB-49E1-B980-4A7FF5E144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541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4BE47-AEA1-49B1-99C5-B0B5B7A26AA5}" type="datetimeFigureOut">
              <a:rPr lang="pt-BR" smtClean="0"/>
              <a:t>05/01/2023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87A1C-F0FB-49E1-B980-4A7FF5E144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828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Agrupar 16">
            <a:extLst>
              <a:ext uri="{FF2B5EF4-FFF2-40B4-BE49-F238E27FC236}">
                <a16:creationId xmlns:a16="http://schemas.microsoft.com/office/drawing/2014/main" id="{65680FC3-6B0A-BE4C-0286-E28B54C1B6AC}"/>
              </a:ext>
            </a:extLst>
          </p:cNvPr>
          <p:cNvGrpSpPr/>
          <p:nvPr/>
        </p:nvGrpSpPr>
        <p:grpSpPr>
          <a:xfrm>
            <a:off x="42207" y="84408"/>
            <a:ext cx="4835056" cy="3207432"/>
            <a:chOff x="42207" y="84408"/>
            <a:chExt cx="4835056" cy="3207432"/>
          </a:xfrm>
        </p:grpSpPr>
        <p:grpSp>
          <p:nvGrpSpPr>
            <p:cNvPr id="7" name="Agrupar 6">
              <a:extLst>
                <a:ext uri="{FF2B5EF4-FFF2-40B4-BE49-F238E27FC236}">
                  <a16:creationId xmlns:a16="http://schemas.microsoft.com/office/drawing/2014/main" id="{1962EEC7-9BFB-44B6-1C12-AAA842523603}"/>
                </a:ext>
              </a:extLst>
            </p:cNvPr>
            <p:cNvGrpSpPr/>
            <p:nvPr/>
          </p:nvGrpSpPr>
          <p:grpSpPr>
            <a:xfrm>
              <a:off x="42207" y="84408"/>
              <a:ext cx="4740807" cy="3207432"/>
              <a:chOff x="98476" y="84408"/>
              <a:chExt cx="4953000" cy="3207432"/>
            </a:xfrm>
          </p:grpSpPr>
          <p:sp>
            <p:nvSpPr>
              <p:cNvPr id="4" name="Retângulo: Cantos Arredondados 3">
                <a:extLst>
                  <a:ext uri="{FF2B5EF4-FFF2-40B4-BE49-F238E27FC236}">
                    <a16:creationId xmlns:a16="http://schemas.microsoft.com/office/drawing/2014/main" id="{4ED3C2ED-F1D1-A57E-4228-40DF1BD3B5A8}"/>
                  </a:ext>
                </a:extLst>
              </p:cNvPr>
              <p:cNvSpPr/>
              <p:nvPr/>
            </p:nvSpPr>
            <p:spPr>
              <a:xfrm>
                <a:off x="98476" y="84408"/>
                <a:ext cx="4953000" cy="3207432"/>
              </a:xfrm>
              <a:prstGeom prst="roundRect">
                <a:avLst/>
              </a:prstGeom>
              <a:solidFill>
                <a:srgbClr val="00B050"/>
              </a:solidFill>
              <a:ln w="7620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5" name="Retângulo: Cantos Arredondados 4">
                <a:extLst>
                  <a:ext uri="{FF2B5EF4-FFF2-40B4-BE49-F238E27FC236}">
                    <a16:creationId xmlns:a16="http://schemas.microsoft.com/office/drawing/2014/main" id="{755EBFEA-0380-95F7-6D95-0F62DC152661}"/>
                  </a:ext>
                </a:extLst>
              </p:cNvPr>
              <p:cNvSpPr/>
              <p:nvPr/>
            </p:nvSpPr>
            <p:spPr>
              <a:xfrm>
                <a:off x="290381" y="154748"/>
                <a:ext cx="4643513" cy="3084339"/>
              </a:xfrm>
              <a:prstGeom prst="roundRect">
                <a:avLst>
                  <a:gd name="adj" fmla="val 14677"/>
                </a:avLst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6" name="Elipse 5">
                <a:extLst>
                  <a:ext uri="{FF2B5EF4-FFF2-40B4-BE49-F238E27FC236}">
                    <a16:creationId xmlns:a16="http://schemas.microsoft.com/office/drawing/2014/main" id="{1862EB48-3BFA-DEBF-81AF-5F82AAE666D9}"/>
                  </a:ext>
                </a:extLst>
              </p:cNvPr>
              <p:cNvSpPr/>
              <p:nvPr/>
            </p:nvSpPr>
            <p:spPr>
              <a:xfrm>
                <a:off x="99313" y="2090754"/>
                <a:ext cx="1483591" cy="1148331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" name="Elipse 1">
                <a:extLst>
                  <a:ext uri="{FF2B5EF4-FFF2-40B4-BE49-F238E27FC236}">
                    <a16:creationId xmlns:a16="http://schemas.microsoft.com/office/drawing/2014/main" id="{B7460571-BCB1-E0B5-B516-8FA45619407F}"/>
                  </a:ext>
                </a:extLst>
              </p:cNvPr>
              <p:cNvSpPr/>
              <p:nvPr/>
            </p:nvSpPr>
            <p:spPr>
              <a:xfrm>
                <a:off x="172800" y="2475914"/>
                <a:ext cx="1205687" cy="791309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pic>
          <p:nvPicPr>
            <p:cNvPr id="9" name="Imagem 8" descr="Forma, Círculo&#10;&#10;Descrição gerada automaticamente">
              <a:extLst>
                <a:ext uri="{FF2B5EF4-FFF2-40B4-BE49-F238E27FC236}">
                  <a16:creationId xmlns:a16="http://schemas.microsoft.com/office/drawing/2014/main" id="{3A024065-6354-0154-FAEC-747FE052B33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55615">
              <a:off x="359435" y="2107698"/>
              <a:ext cx="794988" cy="1129463"/>
            </a:xfrm>
            <a:prstGeom prst="rect">
              <a:avLst/>
            </a:prstGeom>
          </p:spPr>
        </p:pic>
        <p:sp>
          <p:nvSpPr>
            <p:cNvPr id="3" name="CaixaDeTexto 2">
              <a:extLst>
                <a:ext uri="{FF2B5EF4-FFF2-40B4-BE49-F238E27FC236}">
                  <a16:creationId xmlns:a16="http://schemas.microsoft.com/office/drawing/2014/main" id="{4EC5B4B8-21E5-3DA6-4DA2-E845E0677E08}"/>
                </a:ext>
              </a:extLst>
            </p:cNvPr>
            <p:cNvSpPr txBox="1"/>
            <p:nvPr/>
          </p:nvSpPr>
          <p:spPr>
            <a:xfrm>
              <a:off x="512064" y="530352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ESCOLA ___________________________________</a:t>
              </a:r>
            </a:p>
          </p:txBody>
        </p:sp>
        <p:sp>
          <p:nvSpPr>
            <p:cNvPr id="8" name="CaixaDeTexto 7">
              <a:extLst>
                <a:ext uri="{FF2B5EF4-FFF2-40B4-BE49-F238E27FC236}">
                  <a16:creationId xmlns:a16="http://schemas.microsoft.com/office/drawing/2014/main" id="{02D77548-260B-A49E-09FE-582FDD3003D3}"/>
                </a:ext>
              </a:extLst>
            </p:cNvPr>
            <p:cNvSpPr txBox="1"/>
            <p:nvPr/>
          </p:nvSpPr>
          <p:spPr>
            <a:xfrm>
              <a:off x="518160" y="847344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CIDADE: ______________________       UF- _____</a:t>
              </a:r>
            </a:p>
          </p:txBody>
        </p:sp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24917098-7D49-E466-5C73-523F24C4C413}"/>
                </a:ext>
              </a:extLst>
            </p:cNvPr>
            <p:cNvSpPr txBox="1"/>
            <p:nvPr/>
          </p:nvSpPr>
          <p:spPr>
            <a:xfrm>
              <a:off x="776534" y="2661314"/>
              <a:ext cx="3950208" cy="384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/>
                <a:t>SÉRIE: ______</a:t>
              </a:r>
            </a:p>
          </p:txBody>
        </p:sp>
        <p:sp>
          <p:nvSpPr>
            <p:cNvPr id="11" name="CaixaDeTexto 10">
              <a:extLst>
                <a:ext uri="{FF2B5EF4-FFF2-40B4-BE49-F238E27FC236}">
                  <a16:creationId xmlns:a16="http://schemas.microsoft.com/office/drawing/2014/main" id="{1A1A80B9-5EE0-4792-E1BC-E4BF2AD191D3}"/>
                </a:ext>
              </a:extLst>
            </p:cNvPr>
            <p:cNvSpPr txBox="1"/>
            <p:nvPr/>
          </p:nvSpPr>
          <p:spPr>
            <a:xfrm>
              <a:off x="519568" y="1121161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CARGO  OCUPADO:  ESTUDANTE</a:t>
              </a:r>
            </a:p>
          </p:txBody>
        </p:sp>
        <p:sp>
          <p:nvSpPr>
            <p:cNvPr id="12" name="Retângulo 11">
              <a:extLst>
                <a:ext uri="{FF2B5EF4-FFF2-40B4-BE49-F238E27FC236}">
                  <a16:creationId xmlns:a16="http://schemas.microsoft.com/office/drawing/2014/main" id="{95BD4293-29F5-B28B-86D8-F92F99AAAAE0}"/>
                </a:ext>
              </a:extLst>
            </p:cNvPr>
            <p:cNvSpPr/>
            <p:nvPr/>
          </p:nvSpPr>
          <p:spPr>
            <a:xfrm>
              <a:off x="435834" y="1483242"/>
              <a:ext cx="4124908" cy="55429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653636E7-4B36-EBAA-0F32-7D464527A614}"/>
                </a:ext>
              </a:extLst>
            </p:cNvPr>
            <p:cNvSpPr/>
            <p:nvPr/>
          </p:nvSpPr>
          <p:spPr>
            <a:xfrm>
              <a:off x="2248018" y="217252"/>
              <a:ext cx="329184" cy="329184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4" name="Retângulo 13">
              <a:extLst>
                <a:ext uri="{FF2B5EF4-FFF2-40B4-BE49-F238E27FC236}">
                  <a16:creationId xmlns:a16="http://schemas.microsoft.com/office/drawing/2014/main" id="{27AD79F4-2BFF-4A7C-B96A-9EF013DDF4E7}"/>
                </a:ext>
              </a:extLst>
            </p:cNvPr>
            <p:cNvSpPr/>
            <p:nvPr/>
          </p:nvSpPr>
          <p:spPr>
            <a:xfrm>
              <a:off x="512064" y="1483242"/>
              <a:ext cx="3957712" cy="554292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CaixaDeTexto 14">
              <a:extLst>
                <a:ext uri="{FF2B5EF4-FFF2-40B4-BE49-F238E27FC236}">
                  <a16:creationId xmlns:a16="http://schemas.microsoft.com/office/drawing/2014/main" id="{9BF204E1-CC2B-B3D1-3693-408C79ADC9F0}"/>
                </a:ext>
              </a:extLst>
            </p:cNvPr>
            <p:cNvSpPr txBox="1"/>
            <p:nvPr/>
          </p:nvSpPr>
          <p:spPr>
            <a:xfrm>
              <a:off x="927055" y="2449655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PROFESSORA: ___________ </a:t>
              </a:r>
            </a:p>
          </p:txBody>
        </p:sp>
        <p:sp>
          <p:nvSpPr>
            <p:cNvPr id="16" name="CaixaDeTexto 15">
              <a:extLst>
                <a:ext uri="{FF2B5EF4-FFF2-40B4-BE49-F238E27FC236}">
                  <a16:creationId xmlns:a16="http://schemas.microsoft.com/office/drawing/2014/main" id="{687DEDDB-A424-9112-1B04-CDAFEBBBE5DB}"/>
                </a:ext>
              </a:extLst>
            </p:cNvPr>
            <p:cNvSpPr txBox="1"/>
            <p:nvPr/>
          </p:nvSpPr>
          <p:spPr>
            <a:xfrm>
              <a:off x="828658" y="2968412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2023</a:t>
              </a:r>
            </a:p>
          </p:txBody>
        </p:sp>
      </p:grpSp>
      <p:grpSp>
        <p:nvGrpSpPr>
          <p:cNvPr id="71" name="Agrupar 70">
            <a:extLst>
              <a:ext uri="{FF2B5EF4-FFF2-40B4-BE49-F238E27FC236}">
                <a16:creationId xmlns:a16="http://schemas.microsoft.com/office/drawing/2014/main" id="{A7ED46A6-65A9-09F5-81DA-3B74269BD91C}"/>
              </a:ext>
            </a:extLst>
          </p:cNvPr>
          <p:cNvGrpSpPr/>
          <p:nvPr/>
        </p:nvGrpSpPr>
        <p:grpSpPr>
          <a:xfrm>
            <a:off x="4929387" y="84408"/>
            <a:ext cx="4835056" cy="3207432"/>
            <a:chOff x="42207" y="84408"/>
            <a:chExt cx="4835056" cy="3207432"/>
          </a:xfrm>
        </p:grpSpPr>
        <p:grpSp>
          <p:nvGrpSpPr>
            <p:cNvPr id="72" name="Agrupar 71">
              <a:extLst>
                <a:ext uri="{FF2B5EF4-FFF2-40B4-BE49-F238E27FC236}">
                  <a16:creationId xmlns:a16="http://schemas.microsoft.com/office/drawing/2014/main" id="{AD79E207-2B1F-9564-72EA-4D4E83A28222}"/>
                </a:ext>
              </a:extLst>
            </p:cNvPr>
            <p:cNvGrpSpPr/>
            <p:nvPr/>
          </p:nvGrpSpPr>
          <p:grpSpPr>
            <a:xfrm>
              <a:off x="42207" y="84408"/>
              <a:ext cx="4740807" cy="3207432"/>
              <a:chOff x="98476" y="84408"/>
              <a:chExt cx="4953000" cy="3207432"/>
            </a:xfrm>
          </p:grpSpPr>
          <p:sp>
            <p:nvSpPr>
              <p:cNvPr id="83" name="Retângulo: Cantos Arredondados 82">
                <a:extLst>
                  <a:ext uri="{FF2B5EF4-FFF2-40B4-BE49-F238E27FC236}">
                    <a16:creationId xmlns:a16="http://schemas.microsoft.com/office/drawing/2014/main" id="{317BF587-01AA-AAEF-18DE-7DF8EE7A1426}"/>
                  </a:ext>
                </a:extLst>
              </p:cNvPr>
              <p:cNvSpPr/>
              <p:nvPr/>
            </p:nvSpPr>
            <p:spPr>
              <a:xfrm>
                <a:off x="98476" y="84408"/>
                <a:ext cx="4953000" cy="3207432"/>
              </a:xfrm>
              <a:prstGeom prst="roundRect">
                <a:avLst/>
              </a:prstGeom>
              <a:solidFill>
                <a:srgbClr val="00B050"/>
              </a:solidFill>
              <a:ln w="7620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84" name="Retângulo: Cantos Arredondados 83">
                <a:extLst>
                  <a:ext uri="{FF2B5EF4-FFF2-40B4-BE49-F238E27FC236}">
                    <a16:creationId xmlns:a16="http://schemas.microsoft.com/office/drawing/2014/main" id="{6ABF8BF4-EBFF-17AF-355F-87E8C9191109}"/>
                  </a:ext>
                </a:extLst>
              </p:cNvPr>
              <p:cNvSpPr/>
              <p:nvPr/>
            </p:nvSpPr>
            <p:spPr>
              <a:xfrm>
                <a:off x="290381" y="154748"/>
                <a:ext cx="4643513" cy="3084339"/>
              </a:xfrm>
              <a:prstGeom prst="roundRect">
                <a:avLst>
                  <a:gd name="adj" fmla="val 14677"/>
                </a:avLst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85" name="Elipse 84">
                <a:extLst>
                  <a:ext uri="{FF2B5EF4-FFF2-40B4-BE49-F238E27FC236}">
                    <a16:creationId xmlns:a16="http://schemas.microsoft.com/office/drawing/2014/main" id="{C0AC55BD-5CEC-1AFA-4607-4BFD080B5BD5}"/>
                  </a:ext>
                </a:extLst>
              </p:cNvPr>
              <p:cNvSpPr/>
              <p:nvPr/>
            </p:nvSpPr>
            <p:spPr>
              <a:xfrm>
                <a:off x="99313" y="2090754"/>
                <a:ext cx="1483591" cy="1148331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86" name="Elipse 85">
                <a:extLst>
                  <a:ext uri="{FF2B5EF4-FFF2-40B4-BE49-F238E27FC236}">
                    <a16:creationId xmlns:a16="http://schemas.microsoft.com/office/drawing/2014/main" id="{E0B66AB4-3A06-89F2-6B76-E24643EE0923}"/>
                  </a:ext>
                </a:extLst>
              </p:cNvPr>
              <p:cNvSpPr/>
              <p:nvPr/>
            </p:nvSpPr>
            <p:spPr>
              <a:xfrm>
                <a:off x="172800" y="2475914"/>
                <a:ext cx="1205687" cy="791309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pic>
          <p:nvPicPr>
            <p:cNvPr id="73" name="Imagem 72" descr="Forma, Círculo&#10;&#10;Descrição gerada automaticamente">
              <a:extLst>
                <a:ext uri="{FF2B5EF4-FFF2-40B4-BE49-F238E27FC236}">
                  <a16:creationId xmlns:a16="http://schemas.microsoft.com/office/drawing/2014/main" id="{4EEF3652-A94F-607D-7B64-932C3BDF435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55615">
              <a:off x="359435" y="2107698"/>
              <a:ext cx="794988" cy="1129463"/>
            </a:xfrm>
            <a:prstGeom prst="rect">
              <a:avLst/>
            </a:prstGeom>
          </p:spPr>
        </p:pic>
        <p:sp>
          <p:nvSpPr>
            <p:cNvPr id="74" name="CaixaDeTexto 73">
              <a:extLst>
                <a:ext uri="{FF2B5EF4-FFF2-40B4-BE49-F238E27FC236}">
                  <a16:creationId xmlns:a16="http://schemas.microsoft.com/office/drawing/2014/main" id="{CCDD4466-1A82-BC32-AF8A-258CCA0987CC}"/>
                </a:ext>
              </a:extLst>
            </p:cNvPr>
            <p:cNvSpPr txBox="1"/>
            <p:nvPr/>
          </p:nvSpPr>
          <p:spPr>
            <a:xfrm>
              <a:off x="512064" y="530352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ESCOLA ___________________________________</a:t>
              </a:r>
            </a:p>
          </p:txBody>
        </p:sp>
        <p:sp>
          <p:nvSpPr>
            <p:cNvPr id="75" name="CaixaDeTexto 74">
              <a:extLst>
                <a:ext uri="{FF2B5EF4-FFF2-40B4-BE49-F238E27FC236}">
                  <a16:creationId xmlns:a16="http://schemas.microsoft.com/office/drawing/2014/main" id="{7E78251C-2042-C75D-1CCB-261DB219C10C}"/>
                </a:ext>
              </a:extLst>
            </p:cNvPr>
            <p:cNvSpPr txBox="1"/>
            <p:nvPr/>
          </p:nvSpPr>
          <p:spPr>
            <a:xfrm>
              <a:off x="518160" y="847344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CIDADE: ______________________       UF- _____</a:t>
              </a:r>
            </a:p>
          </p:txBody>
        </p:sp>
        <p:sp>
          <p:nvSpPr>
            <p:cNvPr id="76" name="CaixaDeTexto 75">
              <a:extLst>
                <a:ext uri="{FF2B5EF4-FFF2-40B4-BE49-F238E27FC236}">
                  <a16:creationId xmlns:a16="http://schemas.microsoft.com/office/drawing/2014/main" id="{DDCE1C2E-F45F-63C9-2C87-BBBC996EBBA2}"/>
                </a:ext>
              </a:extLst>
            </p:cNvPr>
            <p:cNvSpPr txBox="1"/>
            <p:nvPr/>
          </p:nvSpPr>
          <p:spPr>
            <a:xfrm>
              <a:off x="776534" y="2661314"/>
              <a:ext cx="3950208" cy="384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/>
                <a:t>SÉRIE: ______</a:t>
              </a:r>
            </a:p>
          </p:txBody>
        </p:sp>
        <p:sp>
          <p:nvSpPr>
            <p:cNvPr id="77" name="CaixaDeTexto 76">
              <a:extLst>
                <a:ext uri="{FF2B5EF4-FFF2-40B4-BE49-F238E27FC236}">
                  <a16:creationId xmlns:a16="http://schemas.microsoft.com/office/drawing/2014/main" id="{1EBA9EA9-9069-02F7-4831-B46AAA66EA02}"/>
                </a:ext>
              </a:extLst>
            </p:cNvPr>
            <p:cNvSpPr txBox="1"/>
            <p:nvPr/>
          </p:nvSpPr>
          <p:spPr>
            <a:xfrm>
              <a:off x="519568" y="1121161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CARGO  OCUPADO:  ESTUDANTE</a:t>
              </a:r>
            </a:p>
          </p:txBody>
        </p:sp>
        <p:sp>
          <p:nvSpPr>
            <p:cNvPr id="78" name="Retângulo 77">
              <a:extLst>
                <a:ext uri="{FF2B5EF4-FFF2-40B4-BE49-F238E27FC236}">
                  <a16:creationId xmlns:a16="http://schemas.microsoft.com/office/drawing/2014/main" id="{6A9AF6B4-D3AC-4F72-B86C-5A5A2407B2EC}"/>
                </a:ext>
              </a:extLst>
            </p:cNvPr>
            <p:cNvSpPr/>
            <p:nvPr/>
          </p:nvSpPr>
          <p:spPr>
            <a:xfrm>
              <a:off x="435834" y="1483242"/>
              <a:ext cx="4124908" cy="55429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9" name="Elipse 78">
              <a:extLst>
                <a:ext uri="{FF2B5EF4-FFF2-40B4-BE49-F238E27FC236}">
                  <a16:creationId xmlns:a16="http://schemas.microsoft.com/office/drawing/2014/main" id="{DB9DA1C1-957B-5299-DBB5-7524463068DB}"/>
                </a:ext>
              </a:extLst>
            </p:cNvPr>
            <p:cNvSpPr/>
            <p:nvPr/>
          </p:nvSpPr>
          <p:spPr>
            <a:xfrm>
              <a:off x="2248018" y="217252"/>
              <a:ext cx="329184" cy="329184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0" name="Retângulo 79">
              <a:extLst>
                <a:ext uri="{FF2B5EF4-FFF2-40B4-BE49-F238E27FC236}">
                  <a16:creationId xmlns:a16="http://schemas.microsoft.com/office/drawing/2014/main" id="{EEADA914-850E-8B01-4BB7-62DB6575BA3B}"/>
                </a:ext>
              </a:extLst>
            </p:cNvPr>
            <p:cNvSpPr/>
            <p:nvPr/>
          </p:nvSpPr>
          <p:spPr>
            <a:xfrm>
              <a:off x="512064" y="1483242"/>
              <a:ext cx="3957712" cy="554292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1" name="CaixaDeTexto 80">
              <a:extLst>
                <a:ext uri="{FF2B5EF4-FFF2-40B4-BE49-F238E27FC236}">
                  <a16:creationId xmlns:a16="http://schemas.microsoft.com/office/drawing/2014/main" id="{66826F19-6AA3-D263-6740-96F29393C01E}"/>
                </a:ext>
              </a:extLst>
            </p:cNvPr>
            <p:cNvSpPr txBox="1"/>
            <p:nvPr/>
          </p:nvSpPr>
          <p:spPr>
            <a:xfrm>
              <a:off x="927055" y="2449655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PROFESSORA: ___________ </a:t>
              </a:r>
            </a:p>
          </p:txBody>
        </p:sp>
        <p:sp>
          <p:nvSpPr>
            <p:cNvPr id="82" name="CaixaDeTexto 81">
              <a:extLst>
                <a:ext uri="{FF2B5EF4-FFF2-40B4-BE49-F238E27FC236}">
                  <a16:creationId xmlns:a16="http://schemas.microsoft.com/office/drawing/2014/main" id="{FFEFCE12-775D-ED75-00C1-3940A133B0F1}"/>
                </a:ext>
              </a:extLst>
            </p:cNvPr>
            <p:cNvSpPr txBox="1"/>
            <p:nvPr/>
          </p:nvSpPr>
          <p:spPr>
            <a:xfrm>
              <a:off x="828658" y="2968412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2023</a:t>
              </a:r>
            </a:p>
          </p:txBody>
        </p:sp>
      </p:grpSp>
      <p:grpSp>
        <p:nvGrpSpPr>
          <p:cNvPr id="87" name="Agrupar 86">
            <a:extLst>
              <a:ext uri="{FF2B5EF4-FFF2-40B4-BE49-F238E27FC236}">
                <a16:creationId xmlns:a16="http://schemas.microsoft.com/office/drawing/2014/main" id="{75429A71-D1F8-BB13-23B6-A56954A6C7ED}"/>
              </a:ext>
            </a:extLst>
          </p:cNvPr>
          <p:cNvGrpSpPr/>
          <p:nvPr/>
        </p:nvGrpSpPr>
        <p:grpSpPr>
          <a:xfrm>
            <a:off x="91674" y="3414679"/>
            <a:ext cx="4835056" cy="3207432"/>
            <a:chOff x="42207" y="84408"/>
            <a:chExt cx="4835056" cy="3207432"/>
          </a:xfrm>
        </p:grpSpPr>
        <p:grpSp>
          <p:nvGrpSpPr>
            <p:cNvPr id="88" name="Agrupar 87">
              <a:extLst>
                <a:ext uri="{FF2B5EF4-FFF2-40B4-BE49-F238E27FC236}">
                  <a16:creationId xmlns:a16="http://schemas.microsoft.com/office/drawing/2014/main" id="{844D7742-826D-D2C3-5B2D-3087C1ECF5E4}"/>
                </a:ext>
              </a:extLst>
            </p:cNvPr>
            <p:cNvGrpSpPr/>
            <p:nvPr/>
          </p:nvGrpSpPr>
          <p:grpSpPr>
            <a:xfrm>
              <a:off x="42207" y="84408"/>
              <a:ext cx="4740807" cy="3207432"/>
              <a:chOff x="98476" y="84408"/>
              <a:chExt cx="4953000" cy="3207432"/>
            </a:xfrm>
          </p:grpSpPr>
          <p:sp>
            <p:nvSpPr>
              <p:cNvPr id="99" name="Retângulo: Cantos Arredondados 98">
                <a:extLst>
                  <a:ext uri="{FF2B5EF4-FFF2-40B4-BE49-F238E27FC236}">
                    <a16:creationId xmlns:a16="http://schemas.microsoft.com/office/drawing/2014/main" id="{3D4D9A5A-38AE-E2BE-2BBF-E8F55EFEF3A9}"/>
                  </a:ext>
                </a:extLst>
              </p:cNvPr>
              <p:cNvSpPr/>
              <p:nvPr/>
            </p:nvSpPr>
            <p:spPr>
              <a:xfrm>
                <a:off x="98476" y="84408"/>
                <a:ext cx="4953000" cy="3207432"/>
              </a:xfrm>
              <a:prstGeom prst="roundRect">
                <a:avLst/>
              </a:prstGeom>
              <a:solidFill>
                <a:srgbClr val="00B050"/>
              </a:solidFill>
              <a:ln w="7620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00" name="Retângulo: Cantos Arredondados 99">
                <a:extLst>
                  <a:ext uri="{FF2B5EF4-FFF2-40B4-BE49-F238E27FC236}">
                    <a16:creationId xmlns:a16="http://schemas.microsoft.com/office/drawing/2014/main" id="{15288BB4-F785-C2C9-B031-DFDB01876796}"/>
                  </a:ext>
                </a:extLst>
              </p:cNvPr>
              <p:cNvSpPr/>
              <p:nvPr/>
            </p:nvSpPr>
            <p:spPr>
              <a:xfrm>
                <a:off x="290381" y="154748"/>
                <a:ext cx="4643513" cy="3084339"/>
              </a:xfrm>
              <a:prstGeom prst="roundRect">
                <a:avLst>
                  <a:gd name="adj" fmla="val 14677"/>
                </a:avLst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01" name="Elipse 100">
                <a:extLst>
                  <a:ext uri="{FF2B5EF4-FFF2-40B4-BE49-F238E27FC236}">
                    <a16:creationId xmlns:a16="http://schemas.microsoft.com/office/drawing/2014/main" id="{76C4499E-20F0-C8A4-E6A4-8554899A9480}"/>
                  </a:ext>
                </a:extLst>
              </p:cNvPr>
              <p:cNvSpPr/>
              <p:nvPr/>
            </p:nvSpPr>
            <p:spPr>
              <a:xfrm>
                <a:off x="99313" y="2090754"/>
                <a:ext cx="1483591" cy="1148331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02" name="Elipse 101">
                <a:extLst>
                  <a:ext uri="{FF2B5EF4-FFF2-40B4-BE49-F238E27FC236}">
                    <a16:creationId xmlns:a16="http://schemas.microsoft.com/office/drawing/2014/main" id="{54C716BD-BC0B-C142-FD0F-24D355A5E314}"/>
                  </a:ext>
                </a:extLst>
              </p:cNvPr>
              <p:cNvSpPr/>
              <p:nvPr/>
            </p:nvSpPr>
            <p:spPr>
              <a:xfrm>
                <a:off x="172800" y="2475914"/>
                <a:ext cx="1205687" cy="791309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pic>
          <p:nvPicPr>
            <p:cNvPr id="89" name="Imagem 88" descr="Forma, Círculo&#10;&#10;Descrição gerada automaticamente">
              <a:extLst>
                <a:ext uri="{FF2B5EF4-FFF2-40B4-BE49-F238E27FC236}">
                  <a16:creationId xmlns:a16="http://schemas.microsoft.com/office/drawing/2014/main" id="{80181513-FD84-ADCB-5BB9-6051A080111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55615">
              <a:off x="359435" y="2107698"/>
              <a:ext cx="794988" cy="1129463"/>
            </a:xfrm>
            <a:prstGeom prst="rect">
              <a:avLst/>
            </a:prstGeom>
          </p:spPr>
        </p:pic>
        <p:sp>
          <p:nvSpPr>
            <p:cNvPr id="90" name="CaixaDeTexto 89">
              <a:extLst>
                <a:ext uri="{FF2B5EF4-FFF2-40B4-BE49-F238E27FC236}">
                  <a16:creationId xmlns:a16="http://schemas.microsoft.com/office/drawing/2014/main" id="{42B8A557-BAF5-0471-5028-C808345D65A7}"/>
                </a:ext>
              </a:extLst>
            </p:cNvPr>
            <p:cNvSpPr txBox="1"/>
            <p:nvPr/>
          </p:nvSpPr>
          <p:spPr>
            <a:xfrm>
              <a:off x="512064" y="530352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ESCOLA ___________________________________</a:t>
              </a:r>
            </a:p>
          </p:txBody>
        </p:sp>
        <p:sp>
          <p:nvSpPr>
            <p:cNvPr id="91" name="CaixaDeTexto 90">
              <a:extLst>
                <a:ext uri="{FF2B5EF4-FFF2-40B4-BE49-F238E27FC236}">
                  <a16:creationId xmlns:a16="http://schemas.microsoft.com/office/drawing/2014/main" id="{54BD23BB-0012-95DC-84F8-65776A514A48}"/>
                </a:ext>
              </a:extLst>
            </p:cNvPr>
            <p:cNvSpPr txBox="1"/>
            <p:nvPr/>
          </p:nvSpPr>
          <p:spPr>
            <a:xfrm>
              <a:off x="518160" y="847344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CIDADE: ______________________       UF- _____</a:t>
              </a:r>
            </a:p>
          </p:txBody>
        </p:sp>
        <p:sp>
          <p:nvSpPr>
            <p:cNvPr id="92" name="CaixaDeTexto 91">
              <a:extLst>
                <a:ext uri="{FF2B5EF4-FFF2-40B4-BE49-F238E27FC236}">
                  <a16:creationId xmlns:a16="http://schemas.microsoft.com/office/drawing/2014/main" id="{B4035F43-82EA-E0A9-9160-A184217BD429}"/>
                </a:ext>
              </a:extLst>
            </p:cNvPr>
            <p:cNvSpPr txBox="1"/>
            <p:nvPr/>
          </p:nvSpPr>
          <p:spPr>
            <a:xfrm>
              <a:off x="776534" y="2661314"/>
              <a:ext cx="3950208" cy="384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/>
                <a:t>SÉRIE: ______</a:t>
              </a:r>
            </a:p>
          </p:txBody>
        </p:sp>
        <p:sp>
          <p:nvSpPr>
            <p:cNvPr id="93" name="CaixaDeTexto 92">
              <a:extLst>
                <a:ext uri="{FF2B5EF4-FFF2-40B4-BE49-F238E27FC236}">
                  <a16:creationId xmlns:a16="http://schemas.microsoft.com/office/drawing/2014/main" id="{600EB424-8E59-FE00-C14E-F6181B4D5D37}"/>
                </a:ext>
              </a:extLst>
            </p:cNvPr>
            <p:cNvSpPr txBox="1"/>
            <p:nvPr/>
          </p:nvSpPr>
          <p:spPr>
            <a:xfrm>
              <a:off x="519568" y="1121161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CARGO  OCUPADO:  ESTUDANTE</a:t>
              </a:r>
            </a:p>
          </p:txBody>
        </p:sp>
        <p:sp>
          <p:nvSpPr>
            <p:cNvPr id="94" name="Retângulo 93">
              <a:extLst>
                <a:ext uri="{FF2B5EF4-FFF2-40B4-BE49-F238E27FC236}">
                  <a16:creationId xmlns:a16="http://schemas.microsoft.com/office/drawing/2014/main" id="{EC34B31B-021D-6350-9304-878AA6CB1254}"/>
                </a:ext>
              </a:extLst>
            </p:cNvPr>
            <p:cNvSpPr/>
            <p:nvPr/>
          </p:nvSpPr>
          <p:spPr>
            <a:xfrm>
              <a:off x="435834" y="1483242"/>
              <a:ext cx="4124908" cy="55429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5" name="Elipse 94">
              <a:extLst>
                <a:ext uri="{FF2B5EF4-FFF2-40B4-BE49-F238E27FC236}">
                  <a16:creationId xmlns:a16="http://schemas.microsoft.com/office/drawing/2014/main" id="{7813A35A-C22A-43EC-FD1F-61682C817545}"/>
                </a:ext>
              </a:extLst>
            </p:cNvPr>
            <p:cNvSpPr/>
            <p:nvPr/>
          </p:nvSpPr>
          <p:spPr>
            <a:xfrm>
              <a:off x="2248018" y="217252"/>
              <a:ext cx="329184" cy="329184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6" name="Retângulo 95">
              <a:extLst>
                <a:ext uri="{FF2B5EF4-FFF2-40B4-BE49-F238E27FC236}">
                  <a16:creationId xmlns:a16="http://schemas.microsoft.com/office/drawing/2014/main" id="{9C19E977-FF32-4143-773A-4592A24B0865}"/>
                </a:ext>
              </a:extLst>
            </p:cNvPr>
            <p:cNvSpPr/>
            <p:nvPr/>
          </p:nvSpPr>
          <p:spPr>
            <a:xfrm>
              <a:off x="512064" y="1483242"/>
              <a:ext cx="3957712" cy="554292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7" name="CaixaDeTexto 96">
              <a:extLst>
                <a:ext uri="{FF2B5EF4-FFF2-40B4-BE49-F238E27FC236}">
                  <a16:creationId xmlns:a16="http://schemas.microsoft.com/office/drawing/2014/main" id="{A40CC2C3-DBCF-E0C1-0392-37C12E12DBA2}"/>
                </a:ext>
              </a:extLst>
            </p:cNvPr>
            <p:cNvSpPr txBox="1"/>
            <p:nvPr/>
          </p:nvSpPr>
          <p:spPr>
            <a:xfrm>
              <a:off x="927055" y="2449655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PROFESSORA: ___________ </a:t>
              </a:r>
            </a:p>
          </p:txBody>
        </p:sp>
        <p:sp>
          <p:nvSpPr>
            <p:cNvPr id="98" name="CaixaDeTexto 97">
              <a:extLst>
                <a:ext uri="{FF2B5EF4-FFF2-40B4-BE49-F238E27FC236}">
                  <a16:creationId xmlns:a16="http://schemas.microsoft.com/office/drawing/2014/main" id="{2F333937-3234-3BB2-9818-9FE9DBF8E9CB}"/>
                </a:ext>
              </a:extLst>
            </p:cNvPr>
            <p:cNvSpPr txBox="1"/>
            <p:nvPr/>
          </p:nvSpPr>
          <p:spPr>
            <a:xfrm>
              <a:off x="828658" y="2968412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2023</a:t>
              </a:r>
            </a:p>
          </p:txBody>
        </p:sp>
      </p:grpSp>
      <p:grpSp>
        <p:nvGrpSpPr>
          <p:cNvPr id="103" name="Agrupar 102">
            <a:extLst>
              <a:ext uri="{FF2B5EF4-FFF2-40B4-BE49-F238E27FC236}">
                <a16:creationId xmlns:a16="http://schemas.microsoft.com/office/drawing/2014/main" id="{B1C84D69-6BC6-A886-692F-2F02BF124A29}"/>
              </a:ext>
            </a:extLst>
          </p:cNvPr>
          <p:cNvGrpSpPr/>
          <p:nvPr/>
        </p:nvGrpSpPr>
        <p:grpSpPr>
          <a:xfrm>
            <a:off x="4978854" y="3423472"/>
            <a:ext cx="4835056" cy="3207432"/>
            <a:chOff x="42207" y="84408"/>
            <a:chExt cx="4835056" cy="3207432"/>
          </a:xfrm>
        </p:grpSpPr>
        <p:grpSp>
          <p:nvGrpSpPr>
            <p:cNvPr id="104" name="Agrupar 103">
              <a:extLst>
                <a:ext uri="{FF2B5EF4-FFF2-40B4-BE49-F238E27FC236}">
                  <a16:creationId xmlns:a16="http://schemas.microsoft.com/office/drawing/2014/main" id="{1E7F92A5-8E21-1074-1DA8-D71A5957499A}"/>
                </a:ext>
              </a:extLst>
            </p:cNvPr>
            <p:cNvGrpSpPr/>
            <p:nvPr/>
          </p:nvGrpSpPr>
          <p:grpSpPr>
            <a:xfrm>
              <a:off x="42207" y="84408"/>
              <a:ext cx="4740807" cy="3207432"/>
              <a:chOff x="98476" y="84408"/>
              <a:chExt cx="4953000" cy="3207432"/>
            </a:xfrm>
          </p:grpSpPr>
          <p:sp>
            <p:nvSpPr>
              <p:cNvPr id="115" name="Retângulo: Cantos Arredondados 114">
                <a:extLst>
                  <a:ext uri="{FF2B5EF4-FFF2-40B4-BE49-F238E27FC236}">
                    <a16:creationId xmlns:a16="http://schemas.microsoft.com/office/drawing/2014/main" id="{1C65FD49-49EB-533D-2452-C3B6D0DE66AE}"/>
                  </a:ext>
                </a:extLst>
              </p:cNvPr>
              <p:cNvSpPr/>
              <p:nvPr/>
            </p:nvSpPr>
            <p:spPr>
              <a:xfrm>
                <a:off x="98476" y="84408"/>
                <a:ext cx="4953000" cy="3207432"/>
              </a:xfrm>
              <a:prstGeom prst="roundRect">
                <a:avLst/>
              </a:prstGeom>
              <a:solidFill>
                <a:srgbClr val="00B050"/>
              </a:solidFill>
              <a:ln w="7620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16" name="Retângulo: Cantos Arredondados 115">
                <a:extLst>
                  <a:ext uri="{FF2B5EF4-FFF2-40B4-BE49-F238E27FC236}">
                    <a16:creationId xmlns:a16="http://schemas.microsoft.com/office/drawing/2014/main" id="{B00A9D39-63BF-6511-45A3-1BEB99BF893B}"/>
                  </a:ext>
                </a:extLst>
              </p:cNvPr>
              <p:cNvSpPr/>
              <p:nvPr/>
            </p:nvSpPr>
            <p:spPr>
              <a:xfrm>
                <a:off x="290381" y="154748"/>
                <a:ext cx="4643513" cy="3084339"/>
              </a:xfrm>
              <a:prstGeom prst="roundRect">
                <a:avLst>
                  <a:gd name="adj" fmla="val 14677"/>
                </a:avLst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17" name="Elipse 116">
                <a:extLst>
                  <a:ext uri="{FF2B5EF4-FFF2-40B4-BE49-F238E27FC236}">
                    <a16:creationId xmlns:a16="http://schemas.microsoft.com/office/drawing/2014/main" id="{BF8D5A4C-9369-64CF-75AD-BA6E0EC320A8}"/>
                  </a:ext>
                </a:extLst>
              </p:cNvPr>
              <p:cNvSpPr/>
              <p:nvPr/>
            </p:nvSpPr>
            <p:spPr>
              <a:xfrm>
                <a:off x="99313" y="2090754"/>
                <a:ext cx="1483591" cy="1148331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18" name="Elipse 117">
                <a:extLst>
                  <a:ext uri="{FF2B5EF4-FFF2-40B4-BE49-F238E27FC236}">
                    <a16:creationId xmlns:a16="http://schemas.microsoft.com/office/drawing/2014/main" id="{55C76ABC-0043-8BBE-AFE8-C19BFBEB67D8}"/>
                  </a:ext>
                </a:extLst>
              </p:cNvPr>
              <p:cNvSpPr/>
              <p:nvPr/>
            </p:nvSpPr>
            <p:spPr>
              <a:xfrm>
                <a:off x="172800" y="2475914"/>
                <a:ext cx="1205687" cy="791309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pic>
          <p:nvPicPr>
            <p:cNvPr id="105" name="Imagem 104" descr="Forma, Círculo&#10;&#10;Descrição gerada automaticamente">
              <a:extLst>
                <a:ext uri="{FF2B5EF4-FFF2-40B4-BE49-F238E27FC236}">
                  <a16:creationId xmlns:a16="http://schemas.microsoft.com/office/drawing/2014/main" id="{3A22C796-AE47-887C-F810-8E1A8FABEF9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55615">
              <a:off x="359435" y="2107698"/>
              <a:ext cx="794988" cy="1129463"/>
            </a:xfrm>
            <a:prstGeom prst="rect">
              <a:avLst/>
            </a:prstGeom>
          </p:spPr>
        </p:pic>
        <p:sp>
          <p:nvSpPr>
            <p:cNvPr id="106" name="CaixaDeTexto 105">
              <a:extLst>
                <a:ext uri="{FF2B5EF4-FFF2-40B4-BE49-F238E27FC236}">
                  <a16:creationId xmlns:a16="http://schemas.microsoft.com/office/drawing/2014/main" id="{9DD9525E-B02A-22D8-29F9-3070F5CEBB25}"/>
                </a:ext>
              </a:extLst>
            </p:cNvPr>
            <p:cNvSpPr txBox="1"/>
            <p:nvPr/>
          </p:nvSpPr>
          <p:spPr>
            <a:xfrm>
              <a:off x="512064" y="530352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ESCOLA ___________________________________</a:t>
              </a:r>
            </a:p>
          </p:txBody>
        </p:sp>
        <p:sp>
          <p:nvSpPr>
            <p:cNvPr id="107" name="CaixaDeTexto 106">
              <a:extLst>
                <a:ext uri="{FF2B5EF4-FFF2-40B4-BE49-F238E27FC236}">
                  <a16:creationId xmlns:a16="http://schemas.microsoft.com/office/drawing/2014/main" id="{EE6CAE0A-31CE-D945-7321-5AAC48019252}"/>
                </a:ext>
              </a:extLst>
            </p:cNvPr>
            <p:cNvSpPr txBox="1"/>
            <p:nvPr/>
          </p:nvSpPr>
          <p:spPr>
            <a:xfrm>
              <a:off x="518160" y="847344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CIDADE: ______________________       UF- _____</a:t>
              </a:r>
            </a:p>
          </p:txBody>
        </p:sp>
        <p:sp>
          <p:nvSpPr>
            <p:cNvPr id="108" name="CaixaDeTexto 107">
              <a:extLst>
                <a:ext uri="{FF2B5EF4-FFF2-40B4-BE49-F238E27FC236}">
                  <a16:creationId xmlns:a16="http://schemas.microsoft.com/office/drawing/2014/main" id="{8793CAF2-5C20-A7B7-3609-539BA4CFB33D}"/>
                </a:ext>
              </a:extLst>
            </p:cNvPr>
            <p:cNvSpPr txBox="1"/>
            <p:nvPr/>
          </p:nvSpPr>
          <p:spPr>
            <a:xfrm>
              <a:off x="776534" y="2661314"/>
              <a:ext cx="3950208" cy="384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/>
                <a:t>SÉRIE: ______</a:t>
              </a:r>
            </a:p>
          </p:txBody>
        </p:sp>
        <p:sp>
          <p:nvSpPr>
            <p:cNvPr id="109" name="CaixaDeTexto 108">
              <a:extLst>
                <a:ext uri="{FF2B5EF4-FFF2-40B4-BE49-F238E27FC236}">
                  <a16:creationId xmlns:a16="http://schemas.microsoft.com/office/drawing/2014/main" id="{CA4AB90E-B8DB-6520-11E4-F2AE58AB14C7}"/>
                </a:ext>
              </a:extLst>
            </p:cNvPr>
            <p:cNvSpPr txBox="1"/>
            <p:nvPr/>
          </p:nvSpPr>
          <p:spPr>
            <a:xfrm>
              <a:off x="519568" y="1121161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CARGO  OCUPADO:  ESTUDANTE</a:t>
              </a:r>
            </a:p>
          </p:txBody>
        </p:sp>
        <p:sp>
          <p:nvSpPr>
            <p:cNvPr id="110" name="Retângulo 109">
              <a:extLst>
                <a:ext uri="{FF2B5EF4-FFF2-40B4-BE49-F238E27FC236}">
                  <a16:creationId xmlns:a16="http://schemas.microsoft.com/office/drawing/2014/main" id="{50B4351A-6BDA-7495-8EA3-34BBC48704D7}"/>
                </a:ext>
              </a:extLst>
            </p:cNvPr>
            <p:cNvSpPr/>
            <p:nvPr/>
          </p:nvSpPr>
          <p:spPr>
            <a:xfrm>
              <a:off x="435834" y="1483242"/>
              <a:ext cx="4124908" cy="55429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1" name="Elipse 110">
              <a:extLst>
                <a:ext uri="{FF2B5EF4-FFF2-40B4-BE49-F238E27FC236}">
                  <a16:creationId xmlns:a16="http://schemas.microsoft.com/office/drawing/2014/main" id="{A32C4BA6-566A-24E1-B54F-9F70CFA61FE5}"/>
                </a:ext>
              </a:extLst>
            </p:cNvPr>
            <p:cNvSpPr/>
            <p:nvPr/>
          </p:nvSpPr>
          <p:spPr>
            <a:xfrm>
              <a:off x="2248018" y="217252"/>
              <a:ext cx="329184" cy="329184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2" name="Retângulo 111">
              <a:extLst>
                <a:ext uri="{FF2B5EF4-FFF2-40B4-BE49-F238E27FC236}">
                  <a16:creationId xmlns:a16="http://schemas.microsoft.com/office/drawing/2014/main" id="{371C4B64-F079-CF77-043C-607D58BD7B88}"/>
                </a:ext>
              </a:extLst>
            </p:cNvPr>
            <p:cNvSpPr/>
            <p:nvPr/>
          </p:nvSpPr>
          <p:spPr>
            <a:xfrm>
              <a:off x="512064" y="1483242"/>
              <a:ext cx="3957712" cy="554292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3" name="CaixaDeTexto 112">
              <a:extLst>
                <a:ext uri="{FF2B5EF4-FFF2-40B4-BE49-F238E27FC236}">
                  <a16:creationId xmlns:a16="http://schemas.microsoft.com/office/drawing/2014/main" id="{B2BAE5FC-D06E-3725-203C-E1534A6F3A10}"/>
                </a:ext>
              </a:extLst>
            </p:cNvPr>
            <p:cNvSpPr txBox="1"/>
            <p:nvPr/>
          </p:nvSpPr>
          <p:spPr>
            <a:xfrm>
              <a:off x="927055" y="2449655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PROFESSORA: ___________ </a:t>
              </a:r>
            </a:p>
          </p:txBody>
        </p:sp>
        <p:sp>
          <p:nvSpPr>
            <p:cNvPr id="114" name="CaixaDeTexto 113">
              <a:extLst>
                <a:ext uri="{FF2B5EF4-FFF2-40B4-BE49-F238E27FC236}">
                  <a16:creationId xmlns:a16="http://schemas.microsoft.com/office/drawing/2014/main" id="{CF372202-B611-14F9-5690-0D4FF5F46789}"/>
                </a:ext>
              </a:extLst>
            </p:cNvPr>
            <p:cNvSpPr txBox="1"/>
            <p:nvPr/>
          </p:nvSpPr>
          <p:spPr>
            <a:xfrm>
              <a:off x="828658" y="2968412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2023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2395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Agrupar 112">
            <a:extLst>
              <a:ext uri="{FF2B5EF4-FFF2-40B4-BE49-F238E27FC236}">
                <a16:creationId xmlns:a16="http://schemas.microsoft.com/office/drawing/2014/main" id="{23C3B3DC-732D-737E-F555-ACBE51022C9A}"/>
              </a:ext>
            </a:extLst>
          </p:cNvPr>
          <p:cNvGrpSpPr/>
          <p:nvPr/>
        </p:nvGrpSpPr>
        <p:grpSpPr>
          <a:xfrm>
            <a:off x="117944" y="97772"/>
            <a:ext cx="4835056" cy="3228176"/>
            <a:chOff x="117944" y="97772"/>
            <a:chExt cx="4835056" cy="3228176"/>
          </a:xfrm>
        </p:grpSpPr>
        <p:grpSp>
          <p:nvGrpSpPr>
            <p:cNvPr id="56" name="Agrupar 55">
              <a:extLst>
                <a:ext uri="{FF2B5EF4-FFF2-40B4-BE49-F238E27FC236}">
                  <a16:creationId xmlns:a16="http://schemas.microsoft.com/office/drawing/2014/main" id="{6C4790E4-DBA4-0774-E41C-628073D04760}"/>
                </a:ext>
              </a:extLst>
            </p:cNvPr>
            <p:cNvGrpSpPr/>
            <p:nvPr/>
          </p:nvGrpSpPr>
          <p:grpSpPr>
            <a:xfrm>
              <a:off x="117944" y="97772"/>
              <a:ext cx="4740807" cy="3207432"/>
              <a:chOff x="98476" y="84408"/>
              <a:chExt cx="4953000" cy="3207432"/>
            </a:xfrm>
          </p:grpSpPr>
          <p:sp>
            <p:nvSpPr>
              <p:cNvPr id="67" name="Retângulo: Cantos Arredondados 66">
                <a:extLst>
                  <a:ext uri="{FF2B5EF4-FFF2-40B4-BE49-F238E27FC236}">
                    <a16:creationId xmlns:a16="http://schemas.microsoft.com/office/drawing/2014/main" id="{5E01EE03-ABD7-8213-0E80-8928239C3452}"/>
                  </a:ext>
                </a:extLst>
              </p:cNvPr>
              <p:cNvSpPr/>
              <p:nvPr/>
            </p:nvSpPr>
            <p:spPr>
              <a:xfrm>
                <a:off x="98476" y="84408"/>
                <a:ext cx="4953000" cy="3207432"/>
              </a:xfrm>
              <a:prstGeom prst="roundRect">
                <a:avLst/>
              </a:prstGeom>
              <a:solidFill>
                <a:srgbClr val="FF0000"/>
              </a:solidFill>
              <a:ln w="762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68" name="Retângulo: Cantos Arredondados 67">
                <a:extLst>
                  <a:ext uri="{FF2B5EF4-FFF2-40B4-BE49-F238E27FC236}">
                    <a16:creationId xmlns:a16="http://schemas.microsoft.com/office/drawing/2014/main" id="{1786C97A-6760-8D92-51C7-6D6EE9C963C6}"/>
                  </a:ext>
                </a:extLst>
              </p:cNvPr>
              <p:cNvSpPr/>
              <p:nvPr/>
            </p:nvSpPr>
            <p:spPr>
              <a:xfrm>
                <a:off x="253218" y="173380"/>
                <a:ext cx="4643513" cy="3084339"/>
              </a:xfrm>
              <a:prstGeom prst="roundRect">
                <a:avLst>
                  <a:gd name="adj" fmla="val 14677"/>
                </a:avLst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69" name="Elipse 68">
                <a:extLst>
                  <a:ext uri="{FF2B5EF4-FFF2-40B4-BE49-F238E27FC236}">
                    <a16:creationId xmlns:a16="http://schemas.microsoft.com/office/drawing/2014/main" id="{8CE91366-CD22-4AD8-9B6A-2455EAFA7E22}"/>
                  </a:ext>
                </a:extLst>
              </p:cNvPr>
              <p:cNvSpPr/>
              <p:nvPr/>
            </p:nvSpPr>
            <p:spPr>
              <a:xfrm>
                <a:off x="99313" y="2090754"/>
                <a:ext cx="1483591" cy="1148331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0" name="Elipse 69">
                <a:extLst>
                  <a:ext uri="{FF2B5EF4-FFF2-40B4-BE49-F238E27FC236}">
                    <a16:creationId xmlns:a16="http://schemas.microsoft.com/office/drawing/2014/main" id="{0CB383B0-1A86-EF38-F929-6D98B0C05EF5}"/>
                  </a:ext>
                </a:extLst>
              </p:cNvPr>
              <p:cNvSpPr/>
              <p:nvPr/>
            </p:nvSpPr>
            <p:spPr>
              <a:xfrm>
                <a:off x="172800" y="2475914"/>
                <a:ext cx="1205687" cy="79130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58" name="CaixaDeTexto 57">
              <a:extLst>
                <a:ext uri="{FF2B5EF4-FFF2-40B4-BE49-F238E27FC236}">
                  <a16:creationId xmlns:a16="http://schemas.microsoft.com/office/drawing/2014/main" id="{DF6D2641-FE6F-FBFF-3C1C-09F4506D9806}"/>
                </a:ext>
              </a:extLst>
            </p:cNvPr>
            <p:cNvSpPr txBox="1"/>
            <p:nvPr/>
          </p:nvSpPr>
          <p:spPr>
            <a:xfrm>
              <a:off x="587801" y="543716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ESCOLA _______________________________________</a:t>
              </a:r>
            </a:p>
          </p:txBody>
        </p:sp>
        <p:sp>
          <p:nvSpPr>
            <p:cNvPr id="59" name="CaixaDeTexto 58">
              <a:extLst>
                <a:ext uri="{FF2B5EF4-FFF2-40B4-BE49-F238E27FC236}">
                  <a16:creationId xmlns:a16="http://schemas.microsoft.com/office/drawing/2014/main" id="{9A2A6200-A1E9-0D60-BF3E-35CD50BC556B}"/>
                </a:ext>
              </a:extLst>
            </p:cNvPr>
            <p:cNvSpPr txBox="1"/>
            <p:nvPr/>
          </p:nvSpPr>
          <p:spPr>
            <a:xfrm>
              <a:off x="593897" y="860708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CIDADE: _________________________ –       UF-____</a:t>
              </a:r>
            </a:p>
          </p:txBody>
        </p:sp>
        <p:sp>
          <p:nvSpPr>
            <p:cNvPr id="60" name="CaixaDeTexto 59">
              <a:extLst>
                <a:ext uri="{FF2B5EF4-FFF2-40B4-BE49-F238E27FC236}">
                  <a16:creationId xmlns:a16="http://schemas.microsoft.com/office/drawing/2014/main" id="{CB7CF97A-7E93-67F3-0257-CE8CD8AC1245}"/>
                </a:ext>
              </a:extLst>
            </p:cNvPr>
            <p:cNvSpPr txBox="1"/>
            <p:nvPr/>
          </p:nvSpPr>
          <p:spPr>
            <a:xfrm>
              <a:off x="852271" y="2674678"/>
              <a:ext cx="3950208" cy="384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/>
                <a:t>SÉRIE: _______</a:t>
              </a:r>
            </a:p>
          </p:txBody>
        </p:sp>
        <p:sp>
          <p:nvSpPr>
            <p:cNvPr id="61" name="CaixaDeTexto 60">
              <a:extLst>
                <a:ext uri="{FF2B5EF4-FFF2-40B4-BE49-F238E27FC236}">
                  <a16:creationId xmlns:a16="http://schemas.microsoft.com/office/drawing/2014/main" id="{B86507E0-37DD-EE3A-1E86-29B957CBA63C}"/>
                </a:ext>
              </a:extLst>
            </p:cNvPr>
            <p:cNvSpPr txBox="1"/>
            <p:nvPr/>
          </p:nvSpPr>
          <p:spPr>
            <a:xfrm>
              <a:off x="595305" y="1134525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CARGO  OCUPADO:  ESTUDANTE</a:t>
              </a:r>
            </a:p>
          </p:txBody>
        </p:sp>
        <p:sp>
          <p:nvSpPr>
            <p:cNvPr id="62" name="Retângulo 61">
              <a:extLst>
                <a:ext uri="{FF2B5EF4-FFF2-40B4-BE49-F238E27FC236}">
                  <a16:creationId xmlns:a16="http://schemas.microsoft.com/office/drawing/2014/main" id="{0C865BF6-EEBE-DCF9-7A3C-B371E2635EAC}"/>
                </a:ext>
              </a:extLst>
            </p:cNvPr>
            <p:cNvSpPr/>
            <p:nvPr/>
          </p:nvSpPr>
          <p:spPr>
            <a:xfrm>
              <a:off x="511571" y="1496606"/>
              <a:ext cx="4124908" cy="554292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3" name="Elipse 62">
              <a:extLst>
                <a:ext uri="{FF2B5EF4-FFF2-40B4-BE49-F238E27FC236}">
                  <a16:creationId xmlns:a16="http://schemas.microsoft.com/office/drawing/2014/main" id="{0DE272F5-D68D-FC22-0978-E96BEBC9F655}"/>
                </a:ext>
              </a:extLst>
            </p:cNvPr>
            <p:cNvSpPr/>
            <p:nvPr/>
          </p:nvSpPr>
          <p:spPr>
            <a:xfrm>
              <a:off x="2323755" y="230616"/>
              <a:ext cx="329184" cy="32918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FF0000"/>
                </a:solidFill>
              </a:endParaRPr>
            </a:p>
          </p:txBody>
        </p:sp>
        <p:sp>
          <p:nvSpPr>
            <p:cNvPr id="64" name="Retângulo 63">
              <a:extLst>
                <a:ext uri="{FF2B5EF4-FFF2-40B4-BE49-F238E27FC236}">
                  <a16:creationId xmlns:a16="http://schemas.microsoft.com/office/drawing/2014/main" id="{A4F49DDA-3F75-B99C-8882-73B6B402B8A3}"/>
                </a:ext>
              </a:extLst>
            </p:cNvPr>
            <p:cNvSpPr/>
            <p:nvPr/>
          </p:nvSpPr>
          <p:spPr>
            <a:xfrm>
              <a:off x="598350" y="1491350"/>
              <a:ext cx="3957712" cy="554292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5" name="CaixaDeTexto 64">
              <a:extLst>
                <a:ext uri="{FF2B5EF4-FFF2-40B4-BE49-F238E27FC236}">
                  <a16:creationId xmlns:a16="http://schemas.microsoft.com/office/drawing/2014/main" id="{135A200B-11C2-D8D3-DE4B-FF30B725D019}"/>
                </a:ext>
              </a:extLst>
            </p:cNvPr>
            <p:cNvSpPr txBox="1"/>
            <p:nvPr/>
          </p:nvSpPr>
          <p:spPr>
            <a:xfrm>
              <a:off x="1002792" y="2463019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PROFESSORA: ______________ </a:t>
              </a:r>
            </a:p>
          </p:txBody>
        </p:sp>
        <p:sp>
          <p:nvSpPr>
            <p:cNvPr id="66" name="CaixaDeTexto 65">
              <a:extLst>
                <a:ext uri="{FF2B5EF4-FFF2-40B4-BE49-F238E27FC236}">
                  <a16:creationId xmlns:a16="http://schemas.microsoft.com/office/drawing/2014/main" id="{E3F17C9E-E174-57CB-35E3-6B651EFDA4AF}"/>
                </a:ext>
              </a:extLst>
            </p:cNvPr>
            <p:cNvSpPr txBox="1"/>
            <p:nvPr/>
          </p:nvSpPr>
          <p:spPr>
            <a:xfrm>
              <a:off x="904395" y="2981776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2023</a:t>
              </a:r>
            </a:p>
          </p:txBody>
        </p:sp>
        <p:pic>
          <p:nvPicPr>
            <p:cNvPr id="20" name="Imagem 19" descr="Forma&#10;&#10;Descrição gerada automaticamente com confiança média">
              <a:extLst>
                <a:ext uri="{FF2B5EF4-FFF2-40B4-BE49-F238E27FC236}">
                  <a16:creationId xmlns:a16="http://schemas.microsoft.com/office/drawing/2014/main" id="{AABC07E8-95D1-D5BC-1A44-69BA4A34A6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8846" y="2107748"/>
              <a:ext cx="759874" cy="1218200"/>
            </a:xfrm>
            <a:prstGeom prst="rect">
              <a:avLst/>
            </a:prstGeom>
          </p:spPr>
        </p:pic>
      </p:grpSp>
      <p:grpSp>
        <p:nvGrpSpPr>
          <p:cNvPr id="114" name="Agrupar 113">
            <a:extLst>
              <a:ext uri="{FF2B5EF4-FFF2-40B4-BE49-F238E27FC236}">
                <a16:creationId xmlns:a16="http://schemas.microsoft.com/office/drawing/2014/main" id="{014B2B14-B290-1352-4ED8-34E62E89D38C}"/>
              </a:ext>
            </a:extLst>
          </p:cNvPr>
          <p:cNvGrpSpPr/>
          <p:nvPr/>
        </p:nvGrpSpPr>
        <p:grpSpPr>
          <a:xfrm>
            <a:off x="4979487" y="114825"/>
            <a:ext cx="4835056" cy="3228176"/>
            <a:chOff x="117944" y="97772"/>
            <a:chExt cx="4835056" cy="3228176"/>
          </a:xfrm>
        </p:grpSpPr>
        <p:grpSp>
          <p:nvGrpSpPr>
            <p:cNvPr id="115" name="Agrupar 114">
              <a:extLst>
                <a:ext uri="{FF2B5EF4-FFF2-40B4-BE49-F238E27FC236}">
                  <a16:creationId xmlns:a16="http://schemas.microsoft.com/office/drawing/2014/main" id="{525F233A-4672-DA8C-D5C3-2F8321705436}"/>
                </a:ext>
              </a:extLst>
            </p:cNvPr>
            <p:cNvGrpSpPr/>
            <p:nvPr/>
          </p:nvGrpSpPr>
          <p:grpSpPr>
            <a:xfrm>
              <a:off x="117944" y="97772"/>
              <a:ext cx="4740807" cy="3207432"/>
              <a:chOff x="98476" y="84408"/>
              <a:chExt cx="4953000" cy="3207432"/>
            </a:xfrm>
          </p:grpSpPr>
          <p:sp>
            <p:nvSpPr>
              <p:cNvPr id="126" name="Retângulo: Cantos Arredondados 125">
                <a:extLst>
                  <a:ext uri="{FF2B5EF4-FFF2-40B4-BE49-F238E27FC236}">
                    <a16:creationId xmlns:a16="http://schemas.microsoft.com/office/drawing/2014/main" id="{A508733B-AAD5-C63A-566F-D08F6BFF8636}"/>
                  </a:ext>
                </a:extLst>
              </p:cNvPr>
              <p:cNvSpPr/>
              <p:nvPr/>
            </p:nvSpPr>
            <p:spPr>
              <a:xfrm>
                <a:off x="98476" y="84408"/>
                <a:ext cx="4953000" cy="3207432"/>
              </a:xfrm>
              <a:prstGeom prst="roundRect">
                <a:avLst/>
              </a:prstGeom>
              <a:solidFill>
                <a:srgbClr val="FF0000"/>
              </a:solidFill>
              <a:ln w="762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7" name="Retângulo: Cantos Arredondados 126">
                <a:extLst>
                  <a:ext uri="{FF2B5EF4-FFF2-40B4-BE49-F238E27FC236}">
                    <a16:creationId xmlns:a16="http://schemas.microsoft.com/office/drawing/2014/main" id="{52CAF4CE-3BBE-3850-D507-18E68EA62F99}"/>
                  </a:ext>
                </a:extLst>
              </p:cNvPr>
              <p:cNvSpPr/>
              <p:nvPr/>
            </p:nvSpPr>
            <p:spPr>
              <a:xfrm>
                <a:off x="253218" y="173380"/>
                <a:ext cx="4643513" cy="3084339"/>
              </a:xfrm>
              <a:prstGeom prst="roundRect">
                <a:avLst>
                  <a:gd name="adj" fmla="val 14677"/>
                </a:avLst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28" name="Elipse 127">
                <a:extLst>
                  <a:ext uri="{FF2B5EF4-FFF2-40B4-BE49-F238E27FC236}">
                    <a16:creationId xmlns:a16="http://schemas.microsoft.com/office/drawing/2014/main" id="{12785ABA-8960-517B-42F8-EB718EA93556}"/>
                  </a:ext>
                </a:extLst>
              </p:cNvPr>
              <p:cNvSpPr/>
              <p:nvPr/>
            </p:nvSpPr>
            <p:spPr>
              <a:xfrm>
                <a:off x="99313" y="2090754"/>
                <a:ext cx="1483591" cy="1148331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29" name="Elipse 128">
                <a:extLst>
                  <a:ext uri="{FF2B5EF4-FFF2-40B4-BE49-F238E27FC236}">
                    <a16:creationId xmlns:a16="http://schemas.microsoft.com/office/drawing/2014/main" id="{498ED4F5-BDB9-FF94-959C-9907A66D5A66}"/>
                  </a:ext>
                </a:extLst>
              </p:cNvPr>
              <p:cNvSpPr/>
              <p:nvPr/>
            </p:nvSpPr>
            <p:spPr>
              <a:xfrm>
                <a:off x="172800" y="2475914"/>
                <a:ext cx="1205687" cy="79130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16" name="CaixaDeTexto 115">
              <a:extLst>
                <a:ext uri="{FF2B5EF4-FFF2-40B4-BE49-F238E27FC236}">
                  <a16:creationId xmlns:a16="http://schemas.microsoft.com/office/drawing/2014/main" id="{6D9C9B65-A28E-D658-5A2E-2E348CAC27A4}"/>
                </a:ext>
              </a:extLst>
            </p:cNvPr>
            <p:cNvSpPr txBox="1"/>
            <p:nvPr/>
          </p:nvSpPr>
          <p:spPr>
            <a:xfrm>
              <a:off x="587801" y="543716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ESCOLA _______________________________________</a:t>
              </a:r>
            </a:p>
          </p:txBody>
        </p:sp>
        <p:sp>
          <p:nvSpPr>
            <p:cNvPr id="117" name="CaixaDeTexto 116">
              <a:extLst>
                <a:ext uri="{FF2B5EF4-FFF2-40B4-BE49-F238E27FC236}">
                  <a16:creationId xmlns:a16="http://schemas.microsoft.com/office/drawing/2014/main" id="{7D45D853-B401-5915-C802-A8C822583A13}"/>
                </a:ext>
              </a:extLst>
            </p:cNvPr>
            <p:cNvSpPr txBox="1"/>
            <p:nvPr/>
          </p:nvSpPr>
          <p:spPr>
            <a:xfrm>
              <a:off x="593897" y="860708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CIDADE: _________________________ –       UF-____</a:t>
              </a:r>
            </a:p>
          </p:txBody>
        </p:sp>
        <p:sp>
          <p:nvSpPr>
            <p:cNvPr id="118" name="CaixaDeTexto 117">
              <a:extLst>
                <a:ext uri="{FF2B5EF4-FFF2-40B4-BE49-F238E27FC236}">
                  <a16:creationId xmlns:a16="http://schemas.microsoft.com/office/drawing/2014/main" id="{3A1486B5-3598-6D6F-8DCE-B57E74E45613}"/>
                </a:ext>
              </a:extLst>
            </p:cNvPr>
            <p:cNvSpPr txBox="1"/>
            <p:nvPr/>
          </p:nvSpPr>
          <p:spPr>
            <a:xfrm>
              <a:off x="852271" y="2674678"/>
              <a:ext cx="3950208" cy="384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/>
                <a:t>SÉRIE: _______</a:t>
              </a:r>
            </a:p>
          </p:txBody>
        </p:sp>
        <p:sp>
          <p:nvSpPr>
            <p:cNvPr id="119" name="CaixaDeTexto 118">
              <a:extLst>
                <a:ext uri="{FF2B5EF4-FFF2-40B4-BE49-F238E27FC236}">
                  <a16:creationId xmlns:a16="http://schemas.microsoft.com/office/drawing/2014/main" id="{C444E8E4-6825-CAA1-CBE4-48A244A6112C}"/>
                </a:ext>
              </a:extLst>
            </p:cNvPr>
            <p:cNvSpPr txBox="1"/>
            <p:nvPr/>
          </p:nvSpPr>
          <p:spPr>
            <a:xfrm>
              <a:off x="595305" y="1134525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CARGO  OCUPADO:  ESTUDANTE</a:t>
              </a:r>
            </a:p>
          </p:txBody>
        </p:sp>
        <p:sp>
          <p:nvSpPr>
            <p:cNvPr id="120" name="Retângulo 119">
              <a:extLst>
                <a:ext uri="{FF2B5EF4-FFF2-40B4-BE49-F238E27FC236}">
                  <a16:creationId xmlns:a16="http://schemas.microsoft.com/office/drawing/2014/main" id="{1D2E7129-3330-8BB8-A8D7-6CD360B980D2}"/>
                </a:ext>
              </a:extLst>
            </p:cNvPr>
            <p:cNvSpPr/>
            <p:nvPr/>
          </p:nvSpPr>
          <p:spPr>
            <a:xfrm>
              <a:off x="511571" y="1496606"/>
              <a:ext cx="4124908" cy="554292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1" name="Elipse 120">
              <a:extLst>
                <a:ext uri="{FF2B5EF4-FFF2-40B4-BE49-F238E27FC236}">
                  <a16:creationId xmlns:a16="http://schemas.microsoft.com/office/drawing/2014/main" id="{DE68C454-DB2A-FBD2-039D-EA5B62D89991}"/>
                </a:ext>
              </a:extLst>
            </p:cNvPr>
            <p:cNvSpPr/>
            <p:nvPr/>
          </p:nvSpPr>
          <p:spPr>
            <a:xfrm>
              <a:off x="2323755" y="230616"/>
              <a:ext cx="329184" cy="32918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FF0000"/>
                </a:solidFill>
              </a:endParaRPr>
            </a:p>
          </p:txBody>
        </p:sp>
        <p:sp>
          <p:nvSpPr>
            <p:cNvPr id="122" name="Retângulo 121">
              <a:extLst>
                <a:ext uri="{FF2B5EF4-FFF2-40B4-BE49-F238E27FC236}">
                  <a16:creationId xmlns:a16="http://schemas.microsoft.com/office/drawing/2014/main" id="{EAA574DD-DFBD-AD7D-0054-21F011A1D6D4}"/>
                </a:ext>
              </a:extLst>
            </p:cNvPr>
            <p:cNvSpPr/>
            <p:nvPr/>
          </p:nvSpPr>
          <p:spPr>
            <a:xfrm>
              <a:off x="598350" y="1491350"/>
              <a:ext cx="3957712" cy="554292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3" name="CaixaDeTexto 122">
              <a:extLst>
                <a:ext uri="{FF2B5EF4-FFF2-40B4-BE49-F238E27FC236}">
                  <a16:creationId xmlns:a16="http://schemas.microsoft.com/office/drawing/2014/main" id="{3D93E528-D61E-195D-178D-37E11A3E6625}"/>
                </a:ext>
              </a:extLst>
            </p:cNvPr>
            <p:cNvSpPr txBox="1"/>
            <p:nvPr/>
          </p:nvSpPr>
          <p:spPr>
            <a:xfrm>
              <a:off x="1002792" y="2463019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PROFESSORA: ______________ </a:t>
              </a:r>
            </a:p>
          </p:txBody>
        </p:sp>
        <p:sp>
          <p:nvSpPr>
            <p:cNvPr id="124" name="CaixaDeTexto 123">
              <a:extLst>
                <a:ext uri="{FF2B5EF4-FFF2-40B4-BE49-F238E27FC236}">
                  <a16:creationId xmlns:a16="http://schemas.microsoft.com/office/drawing/2014/main" id="{807D35EC-E6E9-BA72-8AAE-50118CBA33E7}"/>
                </a:ext>
              </a:extLst>
            </p:cNvPr>
            <p:cNvSpPr txBox="1"/>
            <p:nvPr/>
          </p:nvSpPr>
          <p:spPr>
            <a:xfrm>
              <a:off x="904395" y="2981776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2023</a:t>
              </a:r>
            </a:p>
          </p:txBody>
        </p:sp>
        <p:pic>
          <p:nvPicPr>
            <p:cNvPr id="125" name="Imagem 124" descr="Forma&#10;&#10;Descrição gerada automaticamente com confiança média">
              <a:extLst>
                <a:ext uri="{FF2B5EF4-FFF2-40B4-BE49-F238E27FC236}">
                  <a16:creationId xmlns:a16="http://schemas.microsoft.com/office/drawing/2014/main" id="{32457833-F28C-889E-839D-B6E5C845F8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8846" y="2107748"/>
              <a:ext cx="759874" cy="1218200"/>
            </a:xfrm>
            <a:prstGeom prst="rect">
              <a:avLst/>
            </a:prstGeom>
          </p:spPr>
        </p:pic>
      </p:grpSp>
      <p:grpSp>
        <p:nvGrpSpPr>
          <p:cNvPr id="130" name="Agrupar 129">
            <a:extLst>
              <a:ext uri="{FF2B5EF4-FFF2-40B4-BE49-F238E27FC236}">
                <a16:creationId xmlns:a16="http://schemas.microsoft.com/office/drawing/2014/main" id="{A918CC33-95D5-7F78-D61D-AC2FD81FCBCB}"/>
              </a:ext>
            </a:extLst>
          </p:cNvPr>
          <p:cNvGrpSpPr/>
          <p:nvPr/>
        </p:nvGrpSpPr>
        <p:grpSpPr>
          <a:xfrm>
            <a:off x="117944" y="3437849"/>
            <a:ext cx="4835056" cy="3228176"/>
            <a:chOff x="117944" y="97772"/>
            <a:chExt cx="4835056" cy="3228176"/>
          </a:xfrm>
        </p:grpSpPr>
        <p:grpSp>
          <p:nvGrpSpPr>
            <p:cNvPr id="131" name="Agrupar 130">
              <a:extLst>
                <a:ext uri="{FF2B5EF4-FFF2-40B4-BE49-F238E27FC236}">
                  <a16:creationId xmlns:a16="http://schemas.microsoft.com/office/drawing/2014/main" id="{B3629355-A45A-1348-292C-B157E0FBC4A5}"/>
                </a:ext>
              </a:extLst>
            </p:cNvPr>
            <p:cNvGrpSpPr/>
            <p:nvPr/>
          </p:nvGrpSpPr>
          <p:grpSpPr>
            <a:xfrm>
              <a:off x="117944" y="97772"/>
              <a:ext cx="4740807" cy="3207432"/>
              <a:chOff x="98476" y="84408"/>
              <a:chExt cx="4953000" cy="3207432"/>
            </a:xfrm>
          </p:grpSpPr>
          <p:sp>
            <p:nvSpPr>
              <p:cNvPr id="142" name="Retângulo: Cantos Arredondados 141">
                <a:extLst>
                  <a:ext uri="{FF2B5EF4-FFF2-40B4-BE49-F238E27FC236}">
                    <a16:creationId xmlns:a16="http://schemas.microsoft.com/office/drawing/2014/main" id="{40531CB0-31DA-5E98-1C8B-9264905E2AC1}"/>
                  </a:ext>
                </a:extLst>
              </p:cNvPr>
              <p:cNvSpPr/>
              <p:nvPr/>
            </p:nvSpPr>
            <p:spPr>
              <a:xfrm>
                <a:off x="98476" y="84408"/>
                <a:ext cx="4953000" cy="3207432"/>
              </a:xfrm>
              <a:prstGeom prst="roundRect">
                <a:avLst/>
              </a:prstGeom>
              <a:solidFill>
                <a:srgbClr val="FF0000"/>
              </a:solidFill>
              <a:ln w="762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43" name="Retângulo: Cantos Arredondados 142">
                <a:extLst>
                  <a:ext uri="{FF2B5EF4-FFF2-40B4-BE49-F238E27FC236}">
                    <a16:creationId xmlns:a16="http://schemas.microsoft.com/office/drawing/2014/main" id="{07C324F6-A911-D7D4-DC49-FA4D04A96FE4}"/>
                  </a:ext>
                </a:extLst>
              </p:cNvPr>
              <p:cNvSpPr/>
              <p:nvPr/>
            </p:nvSpPr>
            <p:spPr>
              <a:xfrm>
                <a:off x="253218" y="173380"/>
                <a:ext cx="4643513" cy="3084339"/>
              </a:xfrm>
              <a:prstGeom prst="roundRect">
                <a:avLst>
                  <a:gd name="adj" fmla="val 14677"/>
                </a:avLst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44" name="Elipse 143">
                <a:extLst>
                  <a:ext uri="{FF2B5EF4-FFF2-40B4-BE49-F238E27FC236}">
                    <a16:creationId xmlns:a16="http://schemas.microsoft.com/office/drawing/2014/main" id="{3B8889DE-D930-F7D3-609F-E211C0A182C7}"/>
                  </a:ext>
                </a:extLst>
              </p:cNvPr>
              <p:cNvSpPr/>
              <p:nvPr/>
            </p:nvSpPr>
            <p:spPr>
              <a:xfrm>
                <a:off x="99313" y="2090754"/>
                <a:ext cx="1483591" cy="1148331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45" name="Elipse 144">
                <a:extLst>
                  <a:ext uri="{FF2B5EF4-FFF2-40B4-BE49-F238E27FC236}">
                    <a16:creationId xmlns:a16="http://schemas.microsoft.com/office/drawing/2014/main" id="{0A74C4A5-5EDA-6EE7-1353-3C7B07160547}"/>
                  </a:ext>
                </a:extLst>
              </p:cNvPr>
              <p:cNvSpPr/>
              <p:nvPr/>
            </p:nvSpPr>
            <p:spPr>
              <a:xfrm>
                <a:off x="172800" y="2475914"/>
                <a:ext cx="1205687" cy="79130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32" name="CaixaDeTexto 131">
              <a:extLst>
                <a:ext uri="{FF2B5EF4-FFF2-40B4-BE49-F238E27FC236}">
                  <a16:creationId xmlns:a16="http://schemas.microsoft.com/office/drawing/2014/main" id="{F89FDA96-1C40-5AF6-4886-A1BB0996900C}"/>
                </a:ext>
              </a:extLst>
            </p:cNvPr>
            <p:cNvSpPr txBox="1"/>
            <p:nvPr/>
          </p:nvSpPr>
          <p:spPr>
            <a:xfrm>
              <a:off x="587801" y="543716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ESCOLA _______________________________________</a:t>
              </a:r>
            </a:p>
          </p:txBody>
        </p:sp>
        <p:sp>
          <p:nvSpPr>
            <p:cNvPr id="133" name="CaixaDeTexto 132">
              <a:extLst>
                <a:ext uri="{FF2B5EF4-FFF2-40B4-BE49-F238E27FC236}">
                  <a16:creationId xmlns:a16="http://schemas.microsoft.com/office/drawing/2014/main" id="{1ABCA622-3B81-A469-7540-F994338AFC74}"/>
                </a:ext>
              </a:extLst>
            </p:cNvPr>
            <p:cNvSpPr txBox="1"/>
            <p:nvPr/>
          </p:nvSpPr>
          <p:spPr>
            <a:xfrm>
              <a:off x="593897" y="860708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CIDADE: _________________________ –       UF-____</a:t>
              </a:r>
            </a:p>
          </p:txBody>
        </p:sp>
        <p:sp>
          <p:nvSpPr>
            <p:cNvPr id="134" name="CaixaDeTexto 133">
              <a:extLst>
                <a:ext uri="{FF2B5EF4-FFF2-40B4-BE49-F238E27FC236}">
                  <a16:creationId xmlns:a16="http://schemas.microsoft.com/office/drawing/2014/main" id="{9FA8B2C8-0320-2E06-3F79-1D660AE784D3}"/>
                </a:ext>
              </a:extLst>
            </p:cNvPr>
            <p:cNvSpPr txBox="1"/>
            <p:nvPr/>
          </p:nvSpPr>
          <p:spPr>
            <a:xfrm>
              <a:off x="852271" y="2674678"/>
              <a:ext cx="3950208" cy="384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/>
                <a:t>SÉRIE: _______</a:t>
              </a:r>
            </a:p>
          </p:txBody>
        </p:sp>
        <p:sp>
          <p:nvSpPr>
            <p:cNvPr id="135" name="CaixaDeTexto 134">
              <a:extLst>
                <a:ext uri="{FF2B5EF4-FFF2-40B4-BE49-F238E27FC236}">
                  <a16:creationId xmlns:a16="http://schemas.microsoft.com/office/drawing/2014/main" id="{0BBD5856-94F5-2346-2E71-09ABEA69E571}"/>
                </a:ext>
              </a:extLst>
            </p:cNvPr>
            <p:cNvSpPr txBox="1"/>
            <p:nvPr/>
          </p:nvSpPr>
          <p:spPr>
            <a:xfrm>
              <a:off x="595305" y="1134525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CARGO  OCUPADO:  ESTUDANTE</a:t>
              </a:r>
            </a:p>
          </p:txBody>
        </p:sp>
        <p:sp>
          <p:nvSpPr>
            <p:cNvPr id="136" name="Retângulo 135">
              <a:extLst>
                <a:ext uri="{FF2B5EF4-FFF2-40B4-BE49-F238E27FC236}">
                  <a16:creationId xmlns:a16="http://schemas.microsoft.com/office/drawing/2014/main" id="{71B47E78-EE39-67A5-97EC-9DDC2386315A}"/>
                </a:ext>
              </a:extLst>
            </p:cNvPr>
            <p:cNvSpPr/>
            <p:nvPr/>
          </p:nvSpPr>
          <p:spPr>
            <a:xfrm>
              <a:off x="511571" y="1496606"/>
              <a:ext cx="4124908" cy="554292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7" name="Elipse 136">
              <a:extLst>
                <a:ext uri="{FF2B5EF4-FFF2-40B4-BE49-F238E27FC236}">
                  <a16:creationId xmlns:a16="http://schemas.microsoft.com/office/drawing/2014/main" id="{C7C562CA-BF62-8AF1-BA67-BB75CA2D9B7E}"/>
                </a:ext>
              </a:extLst>
            </p:cNvPr>
            <p:cNvSpPr/>
            <p:nvPr/>
          </p:nvSpPr>
          <p:spPr>
            <a:xfrm>
              <a:off x="2323755" y="230616"/>
              <a:ext cx="329184" cy="32918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FF0000"/>
                </a:solidFill>
              </a:endParaRPr>
            </a:p>
          </p:txBody>
        </p:sp>
        <p:sp>
          <p:nvSpPr>
            <p:cNvPr id="138" name="Retângulo 137">
              <a:extLst>
                <a:ext uri="{FF2B5EF4-FFF2-40B4-BE49-F238E27FC236}">
                  <a16:creationId xmlns:a16="http://schemas.microsoft.com/office/drawing/2014/main" id="{E174F72A-5477-9B1D-A575-70D850A33A1B}"/>
                </a:ext>
              </a:extLst>
            </p:cNvPr>
            <p:cNvSpPr/>
            <p:nvPr/>
          </p:nvSpPr>
          <p:spPr>
            <a:xfrm>
              <a:off x="598350" y="1491350"/>
              <a:ext cx="3957712" cy="554292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9" name="CaixaDeTexto 138">
              <a:extLst>
                <a:ext uri="{FF2B5EF4-FFF2-40B4-BE49-F238E27FC236}">
                  <a16:creationId xmlns:a16="http://schemas.microsoft.com/office/drawing/2014/main" id="{EF3B8CAB-0E9A-B017-ECDA-C6820B1AA694}"/>
                </a:ext>
              </a:extLst>
            </p:cNvPr>
            <p:cNvSpPr txBox="1"/>
            <p:nvPr/>
          </p:nvSpPr>
          <p:spPr>
            <a:xfrm>
              <a:off x="1002792" y="2463019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PROFESSORA: ______________ </a:t>
              </a:r>
            </a:p>
          </p:txBody>
        </p:sp>
        <p:sp>
          <p:nvSpPr>
            <p:cNvPr id="140" name="CaixaDeTexto 139">
              <a:extLst>
                <a:ext uri="{FF2B5EF4-FFF2-40B4-BE49-F238E27FC236}">
                  <a16:creationId xmlns:a16="http://schemas.microsoft.com/office/drawing/2014/main" id="{10755DBB-441E-7660-5F07-233E63157310}"/>
                </a:ext>
              </a:extLst>
            </p:cNvPr>
            <p:cNvSpPr txBox="1"/>
            <p:nvPr/>
          </p:nvSpPr>
          <p:spPr>
            <a:xfrm>
              <a:off x="904395" y="2981776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2023</a:t>
              </a:r>
            </a:p>
          </p:txBody>
        </p:sp>
        <p:pic>
          <p:nvPicPr>
            <p:cNvPr id="141" name="Imagem 140" descr="Forma&#10;&#10;Descrição gerada automaticamente com confiança média">
              <a:extLst>
                <a:ext uri="{FF2B5EF4-FFF2-40B4-BE49-F238E27FC236}">
                  <a16:creationId xmlns:a16="http://schemas.microsoft.com/office/drawing/2014/main" id="{2E3227B1-AD87-4E4C-6CA4-9027D7144F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8846" y="2107748"/>
              <a:ext cx="759874" cy="1218200"/>
            </a:xfrm>
            <a:prstGeom prst="rect">
              <a:avLst/>
            </a:prstGeom>
          </p:spPr>
        </p:pic>
      </p:grpSp>
      <p:grpSp>
        <p:nvGrpSpPr>
          <p:cNvPr id="146" name="Agrupar 145">
            <a:extLst>
              <a:ext uri="{FF2B5EF4-FFF2-40B4-BE49-F238E27FC236}">
                <a16:creationId xmlns:a16="http://schemas.microsoft.com/office/drawing/2014/main" id="{022B7EF0-FE5D-AEAF-7066-486692BFE3CD}"/>
              </a:ext>
            </a:extLst>
          </p:cNvPr>
          <p:cNvGrpSpPr/>
          <p:nvPr/>
        </p:nvGrpSpPr>
        <p:grpSpPr>
          <a:xfrm>
            <a:off x="5005124" y="3454902"/>
            <a:ext cx="4835056" cy="3228176"/>
            <a:chOff x="117944" y="97772"/>
            <a:chExt cx="4835056" cy="3228176"/>
          </a:xfrm>
        </p:grpSpPr>
        <p:grpSp>
          <p:nvGrpSpPr>
            <p:cNvPr id="147" name="Agrupar 146">
              <a:extLst>
                <a:ext uri="{FF2B5EF4-FFF2-40B4-BE49-F238E27FC236}">
                  <a16:creationId xmlns:a16="http://schemas.microsoft.com/office/drawing/2014/main" id="{690BDF92-079B-1B81-45E6-7BEDF3F2C5C6}"/>
                </a:ext>
              </a:extLst>
            </p:cNvPr>
            <p:cNvGrpSpPr/>
            <p:nvPr/>
          </p:nvGrpSpPr>
          <p:grpSpPr>
            <a:xfrm>
              <a:off x="117944" y="97772"/>
              <a:ext cx="4740807" cy="3207432"/>
              <a:chOff x="98476" y="84408"/>
              <a:chExt cx="4953000" cy="3207432"/>
            </a:xfrm>
          </p:grpSpPr>
          <p:sp>
            <p:nvSpPr>
              <p:cNvPr id="158" name="Retângulo: Cantos Arredondados 157">
                <a:extLst>
                  <a:ext uri="{FF2B5EF4-FFF2-40B4-BE49-F238E27FC236}">
                    <a16:creationId xmlns:a16="http://schemas.microsoft.com/office/drawing/2014/main" id="{B632F072-691B-CA3C-3F4F-D8B635C94861}"/>
                  </a:ext>
                </a:extLst>
              </p:cNvPr>
              <p:cNvSpPr/>
              <p:nvPr/>
            </p:nvSpPr>
            <p:spPr>
              <a:xfrm>
                <a:off x="98476" y="84408"/>
                <a:ext cx="4953000" cy="3207432"/>
              </a:xfrm>
              <a:prstGeom prst="roundRect">
                <a:avLst/>
              </a:prstGeom>
              <a:solidFill>
                <a:srgbClr val="FF0000"/>
              </a:solidFill>
              <a:ln w="762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59" name="Retângulo: Cantos Arredondados 158">
                <a:extLst>
                  <a:ext uri="{FF2B5EF4-FFF2-40B4-BE49-F238E27FC236}">
                    <a16:creationId xmlns:a16="http://schemas.microsoft.com/office/drawing/2014/main" id="{1F2E587C-957D-1E07-AD16-F853E1532364}"/>
                  </a:ext>
                </a:extLst>
              </p:cNvPr>
              <p:cNvSpPr/>
              <p:nvPr/>
            </p:nvSpPr>
            <p:spPr>
              <a:xfrm>
                <a:off x="253218" y="173380"/>
                <a:ext cx="4643513" cy="3084339"/>
              </a:xfrm>
              <a:prstGeom prst="roundRect">
                <a:avLst>
                  <a:gd name="adj" fmla="val 14677"/>
                </a:avLst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60" name="Elipse 159">
                <a:extLst>
                  <a:ext uri="{FF2B5EF4-FFF2-40B4-BE49-F238E27FC236}">
                    <a16:creationId xmlns:a16="http://schemas.microsoft.com/office/drawing/2014/main" id="{F8F67F74-D9FC-6CD6-549C-B983975F3FE6}"/>
                  </a:ext>
                </a:extLst>
              </p:cNvPr>
              <p:cNvSpPr/>
              <p:nvPr/>
            </p:nvSpPr>
            <p:spPr>
              <a:xfrm>
                <a:off x="99313" y="2090754"/>
                <a:ext cx="1483591" cy="1148331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61" name="Elipse 160">
                <a:extLst>
                  <a:ext uri="{FF2B5EF4-FFF2-40B4-BE49-F238E27FC236}">
                    <a16:creationId xmlns:a16="http://schemas.microsoft.com/office/drawing/2014/main" id="{294AF7F2-0608-FD5D-4641-BE801BED0D73}"/>
                  </a:ext>
                </a:extLst>
              </p:cNvPr>
              <p:cNvSpPr/>
              <p:nvPr/>
            </p:nvSpPr>
            <p:spPr>
              <a:xfrm>
                <a:off x="172800" y="2475914"/>
                <a:ext cx="1205687" cy="791309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48" name="CaixaDeTexto 147">
              <a:extLst>
                <a:ext uri="{FF2B5EF4-FFF2-40B4-BE49-F238E27FC236}">
                  <a16:creationId xmlns:a16="http://schemas.microsoft.com/office/drawing/2014/main" id="{2EBDE4E4-AC41-3EFF-DD10-0B43CBF636EC}"/>
                </a:ext>
              </a:extLst>
            </p:cNvPr>
            <p:cNvSpPr txBox="1"/>
            <p:nvPr/>
          </p:nvSpPr>
          <p:spPr>
            <a:xfrm>
              <a:off x="587801" y="543716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ESCOLA _______________________________________</a:t>
              </a:r>
            </a:p>
          </p:txBody>
        </p:sp>
        <p:sp>
          <p:nvSpPr>
            <p:cNvPr id="149" name="CaixaDeTexto 148">
              <a:extLst>
                <a:ext uri="{FF2B5EF4-FFF2-40B4-BE49-F238E27FC236}">
                  <a16:creationId xmlns:a16="http://schemas.microsoft.com/office/drawing/2014/main" id="{823628C5-CE2E-66E0-B329-57298C30017A}"/>
                </a:ext>
              </a:extLst>
            </p:cNvPr>
            <p:cNvSpPr txBox="1"/>
            <p:nvPr/>
          </p:nvSpPr>
          <p:spPr>
            <a:xfrm>
              <a:off x="593897" y="860708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CIDADE: _________________________ –       UF-____</a:t>
              </a:r>
            </a:p>
          </p:txBody>
        </p:sp>
        <p:sp>
          <p:nvSpPr>
            <p:cNvPr id="150" name="CaixaDeTexto 149">
              <a:extLst>
                <a:ext uri="{FF2B5EF4-FFF2-40B4-BE49-F238E27FC236}">
                  <a16:creationId xmlns:a16="http://schemas.microsoft.com/office/drawing/2014/main" id="{652BF92A-731D-7589-9893-565F3B547A52}"/>
                </a:ext>
              </a:extLst>
            </p:cNvPr>
            <p:cNvSpPr txBox="1"/>
            <p:nvPr/>
          </p:nvSpPr>
          <p:spPr>
            <a:xfrm>
              <a:off x="852271" y="2674678"/>
              <a:ext cx="3950208" cy="384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/>
                <a:t>SÉRIE: _______</a:t>
              </a:r>
            </a:p>
          </p:txBody>
        </p:sp>
        <p:sp>
          <p:nvSpPr>
            <p:cNvPr id="151" name="CaixaDeTexto 150">
              <a:extLst>
                <a:ext uri="{FF2B5EF4-FFF2-40B4-BE49-F238E27FC236}">
                  <a16:creationId xmlns:a16="http://schemas.microsoft.com/office/drawing/2014/main" id="{55E429E8-0595-6B8D-A8C2-85D785A2D40F}"/>
                </a:ext>
              </a:extLst>
            </p:cNvPr>
            <p:cNvSpPr txBox="1"/>
            <p:nvPr/>
          </p:nvSpPr>
          <p:spPr>
            <a:xfrm>
              <a:off x="595305" y="1134525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CARGO  OCUPADO:  ESTUDANTE</a:t>
              </a:r>
            </a:p>
          </p:txBody>
        </p:sp>
        <p:sp>
          <p:nvSpPr>
            <p:cNvPr id="152" name="Retângulo 151">
              <a:extLst>
                <a:ext uri="{FF2B5EF4-FFF2-40B4-BE49-F238E27FC236}">
                  <a16:creationId xmlns:a16="http://schemas.microsoft.com/office/drawing/2014/main" id="{A91EC94D-10C0-84A9-93AC-BA5C0E805F95}"/>
                </a:ext>
              </a:extLst>
            </p:cNvPr>
            <p:cNvSpPr/>
            <p:nvPr/>
          </p:nvSpPr>
          <p:spPr>
            <a:xfrm>
              <a:off x="511571" y="1496606"/>
              <a:ext cx="4124908" cy="554292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3" name="Elipse 152">
              <a:extLst>
                <a:ext uri="{FF2B5EF4-FFF2-40B4-BE49-F238E27FC236}">
                  <a16:creationId xmlns:a16="http://schemas.microsoft.com/office/drawing/2014/main" id="{724206DC-4F7D-E023-2783-B8CC23B2BAEA}"/>
                </a:ext>
              </a:extLst>
            </p:cNvPr>
            <p:cNvSpPr/>
            <p:nvPr/>
          </p:nvSpPr>
          <p:spPr>
            <a:xfrm>
              <a:off x="2323755" y="230616"/>
              <a:ext cx="329184" cy="32918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FF0000"/>
                </a:solidFill>
              </a:endParaRPr>
            </a:p>
          </p:txBody>
        </p:sp>
        <p:sp>
          <p:nvSpPr>
            <p:cNvPr id="154" name="Retângulo 153">
              <a:extLst>
                <a:ext uri="{FF2B5EF4-FFF2-40B4-BE49-F238E27FC236}">
                  <a16:creationId xmlns:a16="http://schemas.microsoft.com/office/drawing/2014/main" id="{DF970EC8-415B-5F05-71BB-76EF34ABF4C8}"/>
                </a:ext>
              </a:extLst>
            </p:cNvPr>
            <p:cNvSpPr/>
            <p:nvPr/>
          </p:nvSpPr>
          <p:spPr>
            <a:xfrm>
              <a:off x="598350" y="1491350"/>
              <a:ext cx="3957712" cy="554292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5" name="CaixaDeTexto 154">
              <a:extLst>
                <a:ext uri="{FF2B5EF4-FFF2-40B4-BE49-F238E27FC236}">
                  <a16:creationId xmlns:a16="http://schemas.microsoft.com/office/drawing/2014/main" id="{1F9ADA6E-4822-B024-4C5B-A437C28EF3AD}"/>
                </a:ext>
              </a:extLst>
            </p:cNvPr>
            <p:cNvSpPr txBox="1"/>
            <p:nvPr/>
          </p:nvSpPr>
          <p:spPr>
            <a:xfrm>
              <a:off x="1002792" y="2463019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PROFESSORA: ______________ </a:t>
              </a:r>
            </a:p>
          </p:txBody>
        </p:sp>
        <p:sp>
          <p:nvSpPr>
            <p:cNvPr id="156" name="CaixaDeTexto 155">
              <a:extLst>
                <a:ext uri="{FF2B5EF4-FFF2-40B4-BE49-F238E27FC236}">
                  <a16:creationId xmlns:a16="http://schemas.microsoft.com/office/drawing/2014/main" id="{A6A85472-8D59-D58B-3B9F-A86351A4E56B}"/>
                </a:ext>
              </a:extLst>
            </p:cNvPr>
            <p:cNvSpPr txBox="1"/>
            <p:nvPr/>
          </p:nvSpPr>
          <p:spPr>
            <a:xfrm>
              <a:off x="904395" y="2981776"/>
              <a:ext cx="395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 Black" panose="020B0A04020102020204" pitchFamily="34" charset="0"/>
                </a:rPr>
                <a:t>2023</a:t>
              </a:r>
            </a:p>
          </p:txBody>
        </p:sp>
        <p:pic>
          <p:nvPicPr>
            <p:cNvPr id="157" name="Imagem 156" descr="Forma&#10;&#10;Descrição gerada automaticamente com confiança média">
              <a:extLst>
                <a:ext uri="{FF2B5EF4-FFF2-40B4-BE49-F238E27FC236}">
                  <a16:creationId xmlns:a16="http://schemas.microsoft.com/office/drawing/2014/main" id="{83211B47-4330-CAE1-A8F2-8441E8F545D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8846" y="2107748"/>
              <a:ext cx="759874" cy="1218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371003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260</TotalTime>
  <Words>148</Words>
  <Application>Microsoft Office PowerPoint</Application>
  <PresentationFormat>Papel A4 (210 x 297 mm)</PresentationFormat>
  <Paragraphs>48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cleuza santos</dc:creator>
  <cp:lastModifiedBy>cleuza santos</cp:lastModifiedBy>
  <cp:revision>9</cp:revision>
  <dcterms:created xsi:type="dcterms:W3CDTF">2023-01-04T19:01:04Z</dcterms:created>
  <dcterms:modified xsi:type="dcterms:W3CDTF">2023-01-05T14:45:33Z</dcterms:modified>
</cp:coreProperties>
</file>