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9260A-275A-4509-86BD-775F9D8CB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6F65D-8421-4811-B834-AF8D173A3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F19FEF-ACA3-44CB-A9F9-C3A70D1F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F1432-CE1F-434E-A6E0-B85C91B8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D6D73E-5A04-46A4-AE92-A13DA3EA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46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A4B59-3278-43B3-8C2D-972EABEE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FEF7E9-AECB-4D75-839B-D7380A55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BA5479-049F-43C0-92C0-5F0BB2A5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6F292-3399-4073-94A3-DD25BEA0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1810CD-99CB-45A2-83A6-64B3999D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37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AC17DA-4863-4B19-8143-24A3844E4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F1FE60-9208-41A7-AF63-2C3ABE9E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6FE1D3-C18D-4BC2-9C63-F92B92FF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0F38F3-E717-4864-93CC-DB8E4E7B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9AAA65-8A73-4ABF-A3C7-5064D612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9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51E44-7527-4C3C-89CC-955503B8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A5CAA-CB42-4FB2-A91F-191452512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38D38-A8E3-43BF-90B3-539A37A7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6DB605-8D42-4F1B-B90A-1CBD2DA9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B07AA6-8664-4F9A-89CB-F1921472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2BDBC-A200-4EA1-B3EC-10460AF0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07A869-CD73-468E-AC39-CF0712957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BC5AA8-6ABC-4E94-9936-AC97C222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FA903F-DE40-402B-A47B-ADD2F10E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B1233D-CE67-40C4-B98D-6BFFAEDA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3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6F1C7-49DD-418C-85B9-C78325C7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6D2B53-AA60-4568-B7D4-063BCB229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1CC698-820B-4C0E-AC33-0EC81405E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C7BA9B-D668-4F22-99E6-3EC7FC0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F2DD81-5DE8-4CE6-8628-C9A2CAAB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36AFA4-4E21-4E14-B8F1-25A67D80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88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6E7E5-1A24-4DEB-BC4A-F6D9C05E5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10EFE9-4D98-4B6D-9027-D9CADD1E0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A655C0-B27F-429C-81DD-2DFDF3851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D6A6A8-FDE7-485E-9987-4E514216E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00EF0C-9BA9-40DB-A829-AA43FA03C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8066E7-1281-488F-8CF1-825B95E5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46E6C1-6918-4AB6-95B8-3E73E181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BAA0B57-FF86-4A95-BFEB-35FBCC4D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07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FDBA1-DC89-47C3-B3CE-4C3721AB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CB70DD-2A8E-4036-9888-EA3F7485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3305B7-1641-4D99-82A8-92CE96FF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5486B1-14B9-492F-9781-2C1FCB84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57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72C572-CA43-40ED-B070-9621F904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D6D61A-0FF3-473A-A659-109827B4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25CAE6-3F33-41E0-B817-BE19D78B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56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7AF80-0B53-470E-8D62-B2FFB4EE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2AD2E-BE73-4F95-8C98-9A2A4E6B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98134-F4E6-476D-AA1D-8B0B35F10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F96ACB-9A36-45A7-B7D7-E0EB308B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4CFDDF-8B49-417F-84F2-23BFBD40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48B709-7C90-4807-89DB-BF673053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48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D06645-2EC0-42A6-A502-6CC405FF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786978-FF1C-407C-B31B-1E98719D3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0EBABA-86BE-4D85-A2D6-BB5AB3C91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EEF4B2-3641-4A5A-A781-A8D0F1BD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E10F7C-889D-43DA-B950-675AAC8B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A3193B-031B-4207-81EA-9A6F2542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61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168ED13-594A-4ED4-B904-AAA63FE5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B8ADD5-552D-4671-A2A2-A3D613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43268-8F04-4224-998F-28FC0B25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6D47-8D24-4A4A-AA50-E439D307D990}" type="datetimeFigureOut">
              <a:rPr lang="pt-BR" smtClean="0"/>
              <a:t>02/03/2022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9A67ED-B9A1-48F2-8E37-8625691AA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F32EC9-D749-46D3-B046-1F067BD3D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42EF-778A-4247-9E49-758110AA4E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32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5C4238CF-6258-4661-91E9-112928068467}"/>
              </a:ext>
            </a:extLst>
          </p:cNvPr>
          <p:cNvSpPr/>
          <p:nvPr/>
        </p:nvSpPr>
        <p:spPr>
          <a:xfrm>
            <a:off x="0" y="0"/>
            <a:ext cx="12192000" cy="68063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Forma, Círculo&#10;&#10;Descrição gerada automaticamente">
            <a:extLst>
              <a:ext uri="{FF2B5EF4-FFF2-40B4-BE49-F238E27FC236}">
                <a16:creationId xmlns:a16="http://schemas.microsoft.com/office/drawing/2014/main" id="{B85255AD-9F98-4E67-8256-C0181967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26" y="3317125"/>
            <a:ext cx="2243645" cy="2215808"/>
          </a:xfrm>
          <a:prstGeom prst="rect">
            <a:avLst/>
          </a:prstGeom>
        </p:spPr>
      </p:pic>
      <p:pic>
        <p:nvPicPr>
          <p:cNvPr id="58" name="Imagem 57" descr="Forma&#10;&#10;Descrição gerada automaticamente">
            <a:extLst>
              <a:ext uri="{FF2B5EF4-FFF2-40B4-BE49-F238E27FC236}">
                <a16:creationId xmlns:a16="http://schemas.microsoft.com/office/drawing/2014/main" id="{9FF00767-1A84-46FA-AEF3-3D727F409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77" y="-546919"/>
            <a:ext cx="3682115" cy="7902570"/>
          </a:xfrm>
          <a:prstGeom prst="rect">
            <a:avLst/>
          </a:prstGeom>
        </p:spPr>
      </p:pic>
      <p:pic>
        <p:nvPicPr>
          <p:cNvPr id="29" name="Imagem 28" descr="Forma, Círculo&#10;&#10;Descrição gerada automaticamente">
            <a:extLst>
              <a:ext uri="{FF2B5EF4-FFF2-40B4-BE49-F238E27FC236}">
                <a16:creationId xmlns:a16="http://schemas.microsoft.com/office/drawing/2014/main" id="{4A9C98ED-F2FD-4772-8327-80497C2EAD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40324" b="1"/>
          <a:stretch/>
        </p:blipFill>
        <p:spPr>
          <a:xfrm>
            <a:off x="0" y="0"/>
            <a:ext cx="3477782" cy="3043451"/>
          </a:xfrm>
          <a:prstGeom prst="rect">
            <a:avLst/>
          </a:prstGeom>
        </p:spPr>
      </p:pic>
      <p:pic>
        <p:nvPicPr>
          <p:cNvPr id="42" name="Imagem 41" descr="Forma, Círculo&#10;&#10;Descrição gerada automaticamente">
            <a:extLst>
              <a:ext uri="{FF2B5EF4-FFF2-40B4-BE49-F238E27FC236}">
                <a16:creationId xmlns:a16="http://schemas.microsoft.com/office/drawing/2014/main" id="{AD1FE734-BB4A-41E2-A6D3-28E7E2BD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767" y="5452631"/>
            <a:ext cx="1397634" cy="1464587"/>
          </a:xfrm>
          <a:prstGeom prst="rect">
            <a:avLst/>
          </a:prstGeom>
        </p:spPr>
      </p:pic>
      <p:pic>
        <p:nvPicPr>
          <p:cNvPr id="39" name="Imagem 38" descr="Forma, Círculo&#10;&#10;Descrição gerada automaticamente">
            <a:extLst>
              <a:ext uri="{FF2B5EF4-FFF2-40B4-BE49-F238E27FC236}">
                <a16:creationId xmlns:a16="http://schemas.microsoft.com/office/drawing/2014/main" id="{6844156A-7E55-4BBC-8B07-D355ADD0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35" y="4419207"/>
            <a:ext cx="2487808" cy="2578313"/>
          </a:xfrm>
          <a:prstGeom prst="rect">
            <a:avLst/>
          </a:prstGeom>
        </p:spPr>
      </p:pic>
      <p:pic>
        <p:nvPicPr>
          <p:cNvPr id="37" name="Imagem 36" descr="Forma, Círculo&#10;&#10;Descrição gerada automaticamente">
            <a:extLst>
              <a:ext uri="{FF2B5EF4-FFF2-40B4-BE49-F238E27FC236}">
                <a16:creationId xmlns:a16="http://schemas.microsoft.com/office/drawing/2014/main" id="{D93B2E7E-4254-4B9F-B708-8AF0EF11CB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48" y="4824818"/>
            <a:ext cx="1549194" cy="2092400"/>
          </a:xfrm>
          <a:prstGeom prst="rect">
            <a:avLst/>
          </a:prstGeom>
        </p:spPr>
      </p:pic>
      <p:pic>
        <p:nvPicPr>
          <p:cNvPr id="21" name="Imagem 20" descr="Forma, Círculo&#10;&#10;Descrição gerada automaticamente">
            <a:extLst>
              <a:ext uri="{FF2B5EF4-FFF2-40B4-BE49-F238E27FC236}">
                <a16:creationId xmlns:a16="http://schemas.microsoft.com/office/drawing/2014/main" id="{885C8454-3B1E-4A5F-9825-09C6148DB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32" y="4786074"/>
            <a:ext cx="1323207" cy="1439002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174AF312-039D-4B92-968B-A0578194F6FF}"/>
              </a:ext>
            </a:extLst>
          </p:cNvPr>
          <p:cNvSpPr txBox="1"/>
          <p:nvPr/>
        </p:nvSpPr>
        <p:spPr>
          <a:xfrm>
            <a:off x="4411318" y="94885"/>
            <a:ext cx="477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n>
                  <a:solidFill>
                    <a:srgbClr val="FF0000"/>
                  </a:solidFill>
                </a:ln>
                <a:latin typeface="Jokerman" panose="04090605060D06020702" pitchFamily="82" charset="0"/>
              </a:rPr>
              <a:t>M</a:t>
            </a:r>
            <a:r>
              <a:rPr lang="pt-BR" sz="4800" dirty="0">
                <a:ln>
                  <a:solidFill>
                    <a:srgbClr val="00FF00"/>
                  </a:solidFill>
                </a:ln>
                <a:latin typeface="Jokerman" panose="04090605060D06020702" pitchFamily="82" charset="0"/>
              </a:rPr>
              <a:t>U</a:t>
            </a:r>
            <a:r>
              <a:rPr lang="pt-BR" sz="4800" dirty="0">
                <a:ln>
                  <a:solidFill>
                    <a:srgbClr val="FF3399"/>
                  </a:solidFill>
                </a:ln>
                <a:latin typeface="Jokerman" panose="04090605060D06020702" pitchFamily="82" charset="0"/>
              </a:rPr>
              <a:t>L</a:t>
            </a:r>
            <a:r>
              <a:rPr lang="pt-BR" sz="4800" dirty="0">
                <a:ln>
                  <a:solidFill>
                    <a:srgbClr val="00B0F0"/>
                  </a:solidFill>
                </a:ln>
                <a:latin typeface="Jokerman" panose="04090605060D06020702" pitchFamily="82" charset="0"/>
              </a:rPr>
              <a:t>H</a:t>
            </a:r>
            <a:r>
              <a:rPr lang="pt-BR" sz="4800" dirty="0">
                <a:ln>
                  <a:solidFill>
                    <a:srgbClr val="00CC00"/>
                  </a:solidFill>
                </a:ln>
                <a:latin typeface="Jokerman" panose="04090605060D06020702" pitchFamily="82" charset="0"/>
              </a:rPr>
              <a:t>E</a:t>
            </a:r>
            <a:r>
              <a:rPr lang="pt-BR" sz="4800" dirty="0">
                <a:ln>
                  <a:solidFill>
                    <a:srgbClr val="FF0000"/>
                  </a:solidFill>
                </a:ln>
                <a:latin typeface="Jokerman" panose="04090605060D06020702" pitchFamily="82" charset="0"/>
              </a:rPr>
              <a:t>R</a:t>
            </a:r>
            <a:r>
              <a:rPr lang="pt-BR" sz="4800" dirty="0">
                <a:latin typeface="Jokerman" panose="04090605060D06020702" pitchFamily="82" charset="0"/>
              </a:rPr>
              <a:t>,</a:t>
            </a: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3DD1D18D-3CF3-46E9-91A2-FF3C5E1F3041}"/>
              </a:ext>
            </a:extLst>
          </p:cNvPr>
          <p:cNvSpPr/>
          <p:nvPr/>
        </p:nvSpPr>
        <p:spPr>
          <a:xfrm>
            <a:off x="1582967" y="2374239"/>
            <a:ext cx="4859508" cy="396845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Imagem 64" descr="Uma imagem contendo Forma&#10;&#10;Descrição gerada automaticamente">
            <a:extLst>
              <a:ext uri="{FF2B5EF4-FFF2-40B4-BE49-F238E27FC236}">
                <a16:creationId xmlns:a16="http://schemas.microsoft.com/office/drawing/2014/main" id="{AE99848D-2109-45F9-B8CD-908CCB465D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9" y="5430935"/>
            <a:ext cx="1300819" cy="1586121"/>
          </a:xfrm>
          <a:prstGeom prst="rect">
            <a:avLst/>
          </a:prstGeom>
        </p:spPr>
      </p:pic>
      <p:pic>
        <p:nvPicPr>
          <p:cNvPr id="66" name="Imagem 65" descr="Uma imagem contendo Forma&#10;&#10;Descrição gerada automaticamente">
            <a:extLst>
              <a:ext uri="{FF2B5EF4-FFF2-40B4-BE49-F238E27FC236}">
                <a16:creationId xmlns:a16="http://schemas.microsoft.com/office/drawing/2014/main" id="{21C8E816-59A6-46A2-8611-45C633739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85" y="5450471"/>
            <a:ext cx="1300819" cy="1586121"/>
          </a:xfrm>
          <a:prstGeom prst="rect">
            <a:avLst/>
          </a:prstGeom>
        </p:spPr>
      </p:pic>
      <p:pic>
        <p:nvPicPr>
          <p:cNvPr id="64" name="Imagem 63" descr="Uma imagem contendo Forma&#10;&#10;Descrição gerada automaticamente">
            <a:extLst>
              <a:ext uri="{FF2B5EF4-FFF2-40B4-BE49-F238E27FC236}">
                <a16:creationId xmlns:a16="http://schemas.microsoft.com/office/drawing/2014/main" id="{B0C184FB-54E8-47FD-8F14-C3A0D857B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93" y="5411399"/>
            <a:ext cx="1300819" cy="1586121"/>
          </a:xfrm>
          <a:prstGeom prst="rect">
            <a:avLst/>
          </a:prstGeom>
        </p:spPr>
      </p:pic>
      <p:pic>
        <p:nvPicPr>
          <p:cNvPr id="76" name="Imagem 75" descr="Forma, Círculo&#10;&#10;Descrição gerada automaticamente">
            <a:extLst>
              <a:ext uri="{FF2B5EF4-FFF2-40B4-BE49-F238E27FC236}">
                <a16:creationId xmlns:a16="http://schemas.microsoft.com/office/drawing/2014/main" id="{58BA813E-606A-4378-95A3-BF5CFB0A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64" y="3352089"/>
            <a:ext cx="3490274" cy="3446969"/>
          </a:xfrm>
          <a:prstGeom prst="rect">
            <a:avLst/>
          </a:prstGeom>
        </p:spPr>
      </p:pic>
      <p:pic>
        <p:nvPicPr>
          <p:cNvPr id="62" name="Imagem 61" descr="Uma imagem contendo Forma&#10;&#10;Descrição gerada automaticamente">
            <a:extLst>
              <a:ext uri="{FF2B5EF4-FFF2-40B4-BE49-F238E27FC236}">
                <a16:creationId xmlns:a16="http://schemas.microsoft.com/office/drawing/2014/main" id="{3CC31CF8-04BE-414C-9352-F3DF834CD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547" y="5391863"/>
            <a:ext cx="1300819" cy="1586121"/>
          </a:xfrm>
          <a:prstGeom prst="rect">
            <a:avLst/>
          </a:prstGeom>
        </p:spPr>
      </p:pic>
      <p:pic>
        <p:nvPicPr>
          <p:cNvPr id="71" name="Imagem 70" descr="Uma imagem contendo Forma&#10;&#10;Descrição gerada automaticamente">
            <a:extLst>
              <a:ext uri="{FF2B5EF4-FFF2-40B4-BE49-F238E27FC236}">
                <a16:creationId xmlns:a16="http://schemas.microsoft.com/office/drawing/2014/main" id="{08B69874-3296-42A7-9598-498BB407F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50" y="5391863"/>
            <a:ext cx="1300819" cy="1586121"/>
          </a:xfrm>
          <a:prstGeom prst="rect">
            <a:avLst/>
          </a:prstGeom>
        </p:spPr>
      </p:pic>
      <p:pic>
        <p:nvPicPr>
          <p:cNvPr id="41" name="Imagem 40" descr="Forma, Círculo&#10;&#10;Descrição gerada automaticamente">
            <a:extLst>
              <a:ext uri="{FF2B5EF4-FFF2-40B4-BE49-F238E27FC236}">
                <a16:creationId xmlns:a16="http://schemas.microsoft.com/office/drawing/2014/main" id="{5F8C70EA-F3A7-41B3-8215-6D39F13BB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17" y="2754623"/>
            <a:ext cx="1593576" cy="1733031"/>
          </a:xfrm>
          <a:prstGeom prst="rect">
            <a:avLst/>
          </a:prstGeom>
        </p:spPr>
      </p:pic>
      <p:pic>
        <p:nvPicPr>
          <p:cNvPr id="77" name="Imagem 76" descr="Forma, Círculo&#10;&#10;Descrição gerada automaticamente">
            <a:extLst>
              <a:ext uri="{FF2B5EF4-FFF2-40B4-BE49-F238E27FC236}">
                <a16:creationId xmlns:a16="http://schemas.microsoft.com/office/drawing/2014/main" id="{9DBF59E0-36B4-417D-9292-8EDC37506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34" y="1967979"/>
            <a:ext cx="1593576" cy="1733031"/>
          </a:xfrm>
          <a:prstGeom prst="rect">
            <a:avLst/>
          </a:prstGeom>
        </p:spPr>
      </p:pic>
      <p:pic>
        <p:nvPicPr>
          <p:cNvPr id="78" name="Imagem 77" descr="Forma, Círculo&#10;&#10;Descrição gerada automaticamente">
            <a:extLst>
              <a:ext uri="{FF2B5EF4-FFF2-40B4-BE49-F238E27FC236}">
                <a16:creationId xmlns:a16="http://schemas.microsoft.com/office/drawing/2014/main" id="{8330CEDC-B99E-4BC1-8730-D07444ED7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6" y="1978202"/>
            <a:ext cx="1593576" cy="1733031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B318C998-98D5-4522-89A3-4EB3556EBA68}"/>
              </a:ext>
            </a:extLst>
          </p:cNvPr>
          <p:cNvSpPr txBox="1"/>
          <p:nvPr/>
        </p:nvSpPr>
        <p:spPr>
          <a:xfrm>
            <a:off x="3126276" y="704046"/>
            <a:ext cx="6623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ln>
                  <a:solidFill>
                    <a:srgbClr val="FF0000"/>
                  </a:solidFill>
                </a:ln>
                <a:latin typeface="Love Days Love" panose="02000500000000000000" pitchFamily="2" charset="0"/>
              </a:rPr>
              <a:t> FORTALEZA</a:t>
            </a:r>
            <a:r>
              <a:rPr lang="pt-BR" sz="4800" b="1" dirty="0">
                <a:latin typeface="Love Days Love" panose="02000500000000000000" pitchFamily="2" charset="0"/>
              </a:rPr>
              <a:t>  E </a:t>
            </a:r>
          </a:p>
          <a:p>
            <a:r>
              <a:rPr lang="pt-BR" sz="4800" b="1" dirty="0">
                <a:ln>
                  <a:solidFill>
                    <a:srgbClr val="7030A0"/>
                  </a:solidFill>
                </a:ln>
                <a:latin typeface="Love Days Love" panose="02000500000000000000" pitchFamily="2" charset="0"/>
              </a:rPr>
              <a:t>  TERNURA.</a:t>
            </a:r>
            <a:r>
              <a:rPr lang="pt-BR" sz="4800" b="1" dirty="0">
                <a:latin typeface="Love Days Love" panose="02000500000000000000" pitchFamily="2" charset="0"/>
              </a:rPr>
              <a:t> </a:t>
            </a:r>
            <a:r>
              <a:rPr lang="pt-BR" sz="4800" b="1" dirty="0">
                <a:ln>
                  <a:solidFill>
                    <a:srgbClr val="00B0F0"/>
                  </a:solidFill>
                </a:ln>
                <a:latin typeface="Love Days Love" panose="02000500000000000000" pitchFamily="2" charset="0"/>
              </a:rPr>
              <a:t>PARABÉNS</a:t>
            </a:r>
            <a:r>
              <a:rPr lang="pt-BR" sz="4800" b="1" dirty="0">
                <a:latin typeface="Love Days Love" panose="02000500000000000000" pitchFamily="2" charset="0"/>
              </a:rPr>
              <a:t>                  			</a:t>
            </a:r>
            <a:r>
              <a:rPr lang="pt-BR" sz="4800" b="1" dirty="0">
                <a:ln>
                  <a:solidFill>
                    <a:srgbClr val="FF3399"/>
                  </a:solidFill>
                </a:ln>
                <a:latin typeface="Love Days Love" panose="02000500000000000000" pitchFamily="2" charset="0"/>
              </a:rPr>
              <a:t>PELO</a:t>
            </a:r>
            <a:r>
              <a:rPr lang="pt-BR" sz="4800" b="1" dirty="0">
                <a:latin typeface="Love Days Love" panose="02000500000000000000" pitchFamily="2" charset="0"/>
              </a:rPr>
              <a:t> </a:t>
            </a:r>
            <a:r>
              <a:rPr lang="pt-BR" sz="4800" b="1" dirty="0">
                <a:ln>
                  <a:solidFill>
                    <a:srgbClr val="00FF00"/>
                  </a:solidFill>
                </a:ln>
                <a:latin typeface="Love Days Love" panose="02000500000000000000" pitchFamily="2" charset="0"/>
              </a:rPr>
              <a:t>SEU</a:t>
            </a:r>
            <a:r>
              <a:rPr lang="pt-BR" sz="4800" b="1" dirty="0">
                <a:latin typeface="Love Days Love" panose="02000500000000000000" pitchFamily="2" charset="0"/>
              </a:rPr>
              <a:t>  				      </a:t>
            </a:r>
            <a:r>
              <a:rPr lang="pt-BR" sz="4800" b="1" dirty="0">
                <a:ln>
                  <a:solidFill>
                    <a:srgbClr val="FF0000"/>
                  </a:solidFill>
                </a:ln>
                <a:latin typeface="Love Days Love" panose="02000500000000000000" pitchFamily="2" charset="0"/>
              </a:rPr>
              <a:t>DIA</a:t>
            </a:r>
            <a:r>
              <a:rPr lang="pt-BR" sz="4800" b="1" dirty="0">
                <a:latin typeface="Love Days Love" panose="02000500000000000000" pitchFamily="2" charset="0"/>
              </a:rPr>
              <a:t>!</a:t>
            </a:r>
          </a:p>
        </p:txBody>
      </p:sp>
      <p:pic>
        <p:nvPicPr>
          <p:cNvPr id="17" name="Imagem 16" descr="Forma, Círculo&#10;&#10;Descrição gerada automaticamente">
            <a:extLst>
              <a:ext uri="{FF2B5EF4-FFF2-40B4-BE49-F238E27FC236}">
                <a16:creationId xmlns:a16="http://schemas.microsoft.com/office/drawing/2014/main" id="{099AF347-6CCC-487C-8661-9B6F3F446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3"/>
          <a:stretch/>
        </p:blipFill>
        <p:spPr>
          <a:xfrm>
            <a:off x="-31200" y="1736217"/>
            <a:ext cx="2719572" cy="5339447"/>
          </a:xfrm>
          <a:prstGeom prst="rect">
            <a:avLst/>
          </a:prstGeom>
        </p:spPr>
      </p:pic>
      <p:pic>
        <p:nvPicPr>
          <p:cNvPr id="79" name="Imagem 78" descr="Forma, Círculo&#10;&#10;Descrição gerada automaticamente">
            <a:extLst>
              <a:ext uri="{FF2B5EF4-FFF2-40B4-BE49-F238E27FC236}">
                <a16:creationId xmlns:a16="http://schemas.microsoft.com/office/drawing/2014/main" id="{35E364DA-FF83-42C2-AC8F-F41375301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79" y="2352089"/>
            <a:ext cx="1593576" cy="1733031"/>
          </a:xfrm>
          <a:prstGeom prst="rect">
            <a:avLst/>
          </a:prstGeom>
        </p:spPr>
      </p:pic>
      <p:pic>
        <p:nvPicPr>
          <p:cNvPr id="68" name="Imagem 67" descr="Uma imagem contendo Forma&#10;&#10;Descrição gerada automaticamente">
            <a:extLst>
              <a:ext uri="{FF2B5EF4-FFF2-40B4-BE49-F238E27FC236}">
                <a16:creationId xmlns:a16="http://schemas.microsoft.com/office/drawing/2014/main" id="{69E0217E-AA89-42A0-9547-BA1BA6154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7" y="5376046"/>
            <a:ext cx="1300819" cy="1586121"/>
          </a:xfrm>
          <a:prstGeom prst="rect">
            <a:avLst/>
          </a:prstGeom>
        </p:spPr>
      </p:pic>
      <p:pic>
        <p:nvPicPr>
          <p:cNvPr id="70" name="Imagem 69" descr="Uma imagem contendo Forma&#10;&#10;Descrição gerada automaticamente">
            <a:extLst>
              <a:ext uri="{FF2B5EF4-FFF2-40B4-BE49-F238E27FC236}">
                <a16:creationId xmlns:a16="http://schemas.microsoft.com/office/drawing/2014/main" id="{C994B26F-BB9C-4AF8-BCCC-46D34684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6"/>
          <a:stretch/>
        </p:blipFill>
        <p:spPr>
          <a:xfrm>
            <a:off x="-33253" y="5391862"/>
            <a:ext cx="846361" cy="1586121"/>
          </a:xfrm>
          <a:prstGeom prst="rect">
            <a:avLst/>
          </a:prstGeom>
        </p:spPr>
      </p:pic>
      <p:pic>
        <p:nvPicPr>
          <p:cNvPr id="67" name="Imagem 66" descr="Uma imagem contendo Forma&#10;&#10;Descrição gerada automaticamente">
            <a:extLst>
              <a:ext uri="{FF2B5EF4-FFF2-40B4-BE49-F238E27FC236}">
                <a16:creationId xmlns:a16="http://schemas.microsoft.com/office/drawing/2014/main" id="{8970FED4-9C9A-463F-8390-32C2BF89D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35" y="5391862"/>
            <a:ext cx="1300819" cy="15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1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Jokerman</vt:lpstr>
      <vt:lpstr>Love Days Love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cleuza santos</dc:creator>
  <cp:lastModifiedBy>cleuza santos</cp:lastModifiedBy>
  <cp:revision>1</cp:revision>
  <cp:lastPrinted>2022-03-02T14:27:17Z</cp:lastPrinted>
  <dcterms:created xsi:type="dcterms:W3CDTF">2022-03-02T13:16:29Z</dcterms:created>
  <dcterms:modified xsi:type="dcterms:W3CDTF">2022-03-02T15:02:35Z</dcterms:modified>
</cp:coreProperties>
</file>