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88163" cy="100203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D9B25-E85B-43A8-8C94-049959C20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4B3EA8-9232-46FC-BA95-5C0C0A8BB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5597A8-58B3-42D6-808C-A5999AFF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9DC9-4DF9-4529-B9B5-3BD0937811EA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768402-DE96-4587-BA40-235D0733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D6041D-AD5D-4EEF-AAC3-E60E172E7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EAE-EB39-4DA7-888B-63A25CC79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529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7BAC0-69AB-4503-86FC-04A21957F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690EAA5-B109-4210-9A4E-47ADD8E0C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56A19A-079A-43DA-BC61-4A6BF66B6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9DC9-4DF9-4529-B9B5-3BD0937811EA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93D810-4911-4FC9-B1DB-A60ED86F8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3859DE-89EB-42A9-82B5-DC71412F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EAE-EB39-4DA7-888B-63A25CC79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593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8F5D1AF-D267-4E14-9019-E7451E93B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29B14FA-D85E-4672-AAA7-8DF414180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544B34-03A0-4D80-9136-77338509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9DC9-4DF9-4529-B9B5-3BD0937811EA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E1BBF6-50CD-4D74-B2B9-8FF5714E7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20115E-17A8-45E5-9D7C-F2D3DFBA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EAE-EB39-4DA7-888B-63A25CC79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8658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CEA23-B9B2-4079-B784-04C87236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0152C6-53E5-4F62-87D1-EB6ED5D5D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B05AEC-5ACA-4437-9701-13718D3F2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9DC9-4DF9-4529-B9B5-3BD0937811EA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AB3187-B040-48ED-B4E0-F33ABC15B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BFE93B-3A74-4F98-B6CC-59D0B5205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EAE-EB39-4DA7-888B-63A25CC79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134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21FB5-3A84-4615-9AEB-82A7FDCA6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533B08-FD8B-447D-8268-2197DC9E3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17EC30-28EB-4521-8B59-A4E611BC6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9DC9-4DF9-4529-B9B5-3BD0937811EA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225F09-ECF3-4A98-8485-4005E4BB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798D36-0EEA-4DCB-81D4-01166A05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EAE-EB39-4DA7-888B-63A25CC79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8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25023E-5F2B-4C25-942F-1525DAD48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4BBCED-6CA1-497F-832F-F9E4AD117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0441AB6-1263-4C6B-89F1-2B74C6109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FD7B602-9395-45E1-BD93-7E4200915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9DC9-4DF9-4529-B9B5-3BD0937811EA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93810A6-448C-449B-BB9C-ABC278D40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E1829C-F40F-4ECC-B1B5-7AD2435FE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EAE-EB39-4DA7-888B-63A25CC79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9472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D0F853-65BC-48BE-8125-D4F674978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EED6B4-6807-4FAA-BF44-39DBAE78C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7F3266-C9F3-4698-A1EB-4CF0DB5C7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607B0FC-16BC-4E38-BA9D-B5888DA4A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BD414C2-2218-4FAB-91BE-46CB93BB4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FEE4F56-86D6-4E04-8EF2-7F9B23C11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9DC9-4DF9-4529-B9B5-3BD0937811EA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6850C23-5F0F-4115-851B-8710E711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9312233-B712-435A-A101-EE334285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EAE-EB39-4DA7-888B-63A25CC79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8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60714-C96C-4587-8440-01789A9D4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6EE4389-1DA1-48FF-B520-275B9D29F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9DC9-4DF9-4529-B9B5-3BD0937811EA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37BDC6-683E-410C-BC85-1CF85CEFA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F4DD1E-F0B3-4B67-9679-53B51FF8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EAE-EB39-4DA7-888B-63A25CC79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0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889FE45-2511-40AA-B3AD-02052E1BC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9DC9-4DF9-4529-B9B5-3BD0937811EA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D2AE22B-5EED-4A0E-A84B-BBFDF154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5DC079-8EA6-4C56-B03E-488DFE697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EAE-EB39-4DA7-888B-63A25CC79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00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8C872-FE42-4E41-89DB-B156E272D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E68D9F-1E96-41B2-9F7C-E394A1127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48AED3-78B0-4D6A-8BA9-D594E98ED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B5D6CCD-3242-4D14-A2B3-9AF05DAED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9DC9-4DF9-4529-B9B5-3BD0937811EA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40BE97-82F5-43C9-BBA9-221EECB4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1DE714-0C70-4790-8120-461C6073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EAE-EB39-4DA7-888B-63A25CC79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56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4E4DF-17A5-458E-87F1-CB808084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6BC7B40-10E5-4EC6-B568-D7164424DC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5FB132-00E7-45C4-8B8E-A0A0B438E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59C93E-584B-4C53-BE31-A31240EA1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9DC9-4DF9-4529-B9B5-3BD0937811EA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B58F0DC-E55E-4916-B998-CB44B18C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1D1831-1FFB-4318-BE4E-E9255845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0EAE-EB39-4DA7-888B-63A25CC79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290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B67AD84-C5F9-4CD4-B6A7-3A194764C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9A1347-4707-42A6-9141-AB12F800C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02397D-29DD-487B-BC7E-7E7F6EC2E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39DC9-4DF9-4529-B9B5-3BD0937811EA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548E16-7EBE-48FD-B404-C81C7F2DF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929543-6A1E-44AE-87E2-42E0FEFA0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D0EAE-EB39-4DA7-888B-63A25CC79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55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170D16C-B66D-40FC-84BE-F57E77E07D8A}"/>
              </a:ext>
            </a:extLst>
          </p:cNvPr>
          <p:cNvGrpSpPr/>
          <p:nvPr/>
        </p:nvGrpSpPr>
        <p:grpSpPr>
          <a:xfrm rot="16200000">
            <a:off x="-3436882" y="1731200"/>
            <a:ext cx="8563335" cy="1492553"/>
            <a:chOff x="366492" y="631270"/>
            <a:chExt cx="8563335" cy="1492553"/>
          </a:xfrm>
        </p:grpSpPr>
        <p:pic>
          <p:nvPicPr>
            <p:cNvPr id="11" name="Imagem 10" descr="Gráfico&#10;&#10;Descrição gerada automaticamente">
              <a:extLst>
                <a:ext uri="{FF2B5EF4-FFF2-40B4-BE49-F238E27FC236}">
                  <a16:creationId xmlns:a16="http://schemas.microsoft.com/office/drawing/2014/main" id="{3F43ABF1-600B-4C72-885D-CBFBD1B33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92" y="631270"/>
              <a:ext cx="6696917" cy="1467582"/>
            </a:xfrm>
            <a:prstGeom prst="rect">
              <a:avLst/>
            </a:prstGeom>
          </p:spPr>
        </p:pic>
        <p:pic>
          <p:nvPicPr>
            <p:cNvPr id="9" name="Imagem 8" descr="Desenho de um animal&#10;&#10;Descrição gerada automaticamente com confiança média">
              <a:extLst>
                <a:ext uri="{FF2B5EF4-FFF2-40B4-BE49-F238E27FC236}">
                  <a16:creationId xmlns:a16="http://schemas.microsoft.com/office/drawing/2014/main" id="{B9BEAEA5-2AB2-4517-B918-AEC50CDB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451" y="954157"/>
              <a:ext cx="1152939" cy="1054346"/>
            </a:xfrm>
            <a:prstGeom prst="rect">
              <a:avLst/>
            </a:prstGeom>
          </p:spPr>
        </p:pic>
        <p:pic>
          <p:nvPicPr>
            <p:cNvPr id="7" name="Imagem 6" descr="Desenho de personagem de desenho animado&#10;&#10;Descrição gerada automaticamente">
              <a:extLst>
                <a:ext uri="{FF2B5EF4-FFF2-40B4-BE49-F238E27FC236}">
                  <a16:creationId xmlns:a16="http://schemas.microsoft.com/office/drawing/2014/main" id="{B953B77E-3884-40EC-9230-11863CA96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5274" y="954157"/>
              <a:ext cx="1254550" cy="1054346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E86C3E0C-49D4-49BC-93BF-EF97CCEE3C4B}"/>
                </a:ext>
              </a:extLst>
            </p:cNvPr>
            <p:cNvSpPr txBox="1"/>
            <p:nvPr/>
          </p:nvSpPr>
          <p:spPr>
            <a:xfrm>
              <a:off x="1674050" y="1165006"/>
              <a:ext cx="4421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iveFonts1" panose="02000603000000000000" pitchFamily="2" charset="0"/>
                  <a:ea typeface="CreativeFonts1" panose="02000603000000000000" pitchFamily="2" charset="0"/>
                </a:rPr>
                <a:t>EU  ACREDITO  EM  SEU  POTENCIAL!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B02A8EF4-EEB8-410E-A6F5-736CE197DE30}"/>
                </a:ext>
              </a:extLst>
            </p:cNvPr>
            <p:cNvSpPr txBox="1"/>
            <p:nvPr/>
          </p:nvSpPr>
          <p:spPr>
            <a:xfrm>
              <a:off x="1819824" y="1692828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 AVALIAÇÃO   1º ANO B  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62C934F-A21D-4121-BA83-59FF427AE5F6}"/>
                </a:ext>
              </a:extLst>
            </p:cNvPr>
            <p:cNvSpPr txBox="1"/>
            <p:nvPr/>
          </p:nvSpPr>
          <p:spPr>
            <a:xfrm>
              <a:off x="4507877" y="1834145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8479239-A5DF-46B0-869E-A65996598CDE}"/>
                </a:ext>
              </a:extLst>
            </p:cNvPr>
            <p:cNvSpPr txBox="1"/>
            <p:nvPr/>
          </p:nvSpPr>
          <p:spPr>
            <a:xfrm>
              <a:off x="1503975" y="1862213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7A9AAE0-2A9B-4245-AC0F-47223BD72A3B}"/>
              </a:ext>
            </a:extLst>
          </p:cNvPr>
          <p:cNvGrpSpPr/>
          <p:nvPr/>
        </p:nvGrpSpPr>
        <p:grpSpPr>
          <a:xfrm rot="16200000">
            <a:off x="-1833789" y="1747046"/>
            <a:ext cx="8563335" cy="1492553"/>
            <a:chOff x="366492" y="631270"/>
            <a:chExt cx="8563335" cy="1492553"/>
          </a:xfrm>
        </p:grpSpPr>
        <p:pic>
          <p:nvPicPr>
            <p:cNvPr id="19" name="Imagem 18" descr="Gráfico&#10;&#10;Descrição gerada automaticamente">
              <a:extLst>
                <a:ext uri="{FF2B5EF4-FFF2-40B4-BE49-F238E27FC236}">
                  <a16:creationId xmlns:a16="http://schemas.microsoft.com/office/drawing/2014/main" id="{895FCFE9-0B5B-4F49-9E8F-B61904BB9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92" y="631270"/>
              <a:ext cx="6696917" cy="1467582"/>
            </a:xfrm>
            <a:prstGeom prst="rect">
              <a:avLst/>
            </a:prstGeom>
          </p:spPr>
        </p:pic>
        <p:pic>
          <p:nvPicPr>
            <p:cNvPr id="20" name="Imagem 19" descr="Desenho de um animal&#10;&#10;Descrição gerada automaticamente com confiança média">
              <a:extLst>
                <a:ext uri="{FF2B5EF4-FFF2-40B4-BE49-F238E27FC236}">
                  <a16:creationId xmlns:a16="http://schemas.microsoft.com/office/drawing/2014/main" id="{E76AA514-BEF6-4975-A389-7E84C9663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451" y="954157"/>
              <a:ext cx="1152939" cy="1054346"/>
            </a:xfrm>
            <a:prstGeom prst="rect">
              <a:avLst/>
            </a:prstGeom>
          </p:spPr>
        </p:pic>
        <p:pic>
          <p:nvPicPr>
            <p:cNvPr id="21" name="Imagem 20" descr="Desenho de personagem de desenho animado&#10;&#10;Descrição gerada automaticamente">
              <a:extLst>
                <a:ext uri="{FF2B5EF4-FFF2-40B4-BE49-F238E27FC236}">
                  <a16:creationId xmlns:a16="http://schemas.microsoft.com/office/drawing/2014/main" id="{7F9F643C-5721-4951-A1DA-4B9E09C2E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5274" y="954157"/>
              <a:ext cx="1254550" cy="1054346"/>
            </a:xfrm>
            <a:prstGeom prst="rect">
              <a:avLst/>
            </a:prstGeom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F5AF41C-BE21-4B32-B838-694583645808}"/>
                </a:ext>
              </a:extLst>
            </p:cNvPr>
            <p:cNvSpPr txBox="1"/>
            <p:nvPr/>
          </p:nvSpPr>
          <p:spPr>
            <a:xfrm>
              <a:off x="1674050" y="1165006"/>
              <a:ext cx="4421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iveFonts1" panose="02000603000000000000" pitchFamily="2" charset="0"/>
                  <a:ea typeface="CreativeFonts1" panose="02000603000000000000" pitchFamily="2" charset="0"/>
                </a:rPr>
                <a:t>EU  ACREDITO  EM  SEU  POTENCIAL!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4609503C-9A35-44B4-974A-9321B5E7D926}"/>
                </a:ext>
              </a:extLst>
            </p:cNvPr>
            <p:cNvSpPr txBox="1"/>
            <p:nvPr/>
          </p:nvSpPr>
          <p:spPr>
            <a:xfrm>
              <a:off x="1819824" y="1692828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 AVALIAÇÃO   1º ANO B  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BBF8B7D1-8CD1-45F5-AE9D-D732C84CD2F6}"/>
                </a:ext>
              </a:extLst>
            </p:cNvPr>
            <p:cNvSpPr txBox="1"/>
            <p:nvPr/>
          </p:nvSpPr>
          <p:spPr>
            <a:xfrm>
              <a:off x="4507877" y="1834145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D734D09F-CD66-4580-B216-7311C44C50A1}"/>
                </a:ext>
              </a:extLst>
            </p:cNvPr>
            <p:cNvSpPr txBox="1"/>
            <p:nvPr/>
          </p:nvSpPr>
          <p:spPr>
            <a:xfrm>
              <a:off x="1503975" y="1862213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0102F967-9186-43A1-8650-CF77D4DB49F4}"/>
              </a:ext>
            </a:extLst>
          </p:cNvPr>
          <p:cNvGrpSpPr/>
          <p:nvPr/>
        </p:nvGrpSpPr>
        <p:grpSpPr>
          <a:xfrm rot="16200000">
            <a:off x="-236667" y="1731200"/>
            <a:ext cx="8563335" cy="1492553"/>
            <a:chOff x="366492" y="631270"/>
            <a:chExt cx="8563335" cy="1492553"/>
          </a:xfrm>
        </p:grpSpPr>
        <p:pic>
          <p:nvPicPr>
            <p:cNvPr id="27" name="Imagem 26" descr="Gráfico&#10;&#10;Descrição gerada automaticamente">
              <a:extLst>
                <a:ext uri="{FF2B5EF4-FFF2-40B4-BE49-F238E27FC236}">
                  <a16:creationId xmlns:a16="http://schemas.microsoft.com/office/drawing/2014/main" id="{C3A11AE7-6AB5-4627-93EF-CA3C57C6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92" y="631270"/>
              <a:ext cx="6696917" cy="1467582"/>
            </a:xfrm>
            <a:prstGeom prst="rect">
              <a:avLst/>
            </a:prstGeom>
          </p:spPr>
        </p:pic>
        <p:pic>
          <p:nvPicPr>
            <p:cNvPr id="28" name="Imagem 27" descr="Desenho de um animal&#10;&#10;Descrição gerada automaticamente com confiança média">
              <a:extLst>
                <a:ext uri="{FF2B5EF4-FFF2-40B4-BE49-F238E27FC236}">
                  <a16:creationId xmlns:a16="http://schemas.microsoft.com/office/drawing/2014/main" id="{A209CBF6-2056-4570-B82D-98986E173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451" y="954157"/>
              <a:ext cx="1152939" cy="1054346"/>
            </a:xfrm>
            <a:prstGeom prst="rect">
              <a:avLst/>
            </a:prstGeom>
          </p:spPr>
        </p:pic>
        <p:pic>
          <p:nvPicPr>
            <p:cNvPr id="29" name="Imagem 28" descr="Desenho de personagem de desenho animado&#10;&#10;Descrição gerada automaticamente">
              <a:extLst>
                <a:ext uri="{FF2B5EF4-FFF2-40B4-BE49-F238E27FC236}">
                  <a16:creationId xmlns:a16="http://schemas.microsoft.com/office/drawing/2014/main" id="{B4C50207-9A71-4F4F-AA63-3DBB3DFB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5274" y="954157"/>
              <a:ext cx="1254550" cy="1054346"/>
            </a:xfrm>
            <a:prstGeom prst="rect">
              <a:avLst/>
            </a:prstGeom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B233FAC3-8868-403B-931D-CD6A5744E25D}"/>
                </a:ext>
              </a:extLst>
            </p:cNvPr>
            <p:cNvSpPr txBox="1"/>
            <p:nvPr/>
          </p:nvSpPr>
          <p:spPr>
            <a:xfrm>
              <a:off x="1674050" y="1165006"/>
              <a:ext cx="4421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iveFonts1" panose="02000603000000000000" pitchFamily="2" charset="0"/>
                  <a:ea typeface="CreativeFonts1" panose="02000603000000000000" pitchFamily="2" charset="0"/>
                </a:rPr>
                <a:t>EU  ACREDITO  EM  SEU  POTENCIAL!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97C747AD-C8A5-4260-A485-FEC8049EB840}"/>
                </a:ext>
              </a:extLst>
            </p:cNvPr>
            <p:cNvSpPr txBox="1"/>
            <p:nvPr/>
          </p:nvSpPr>
          <p:spPr>
            <a:xfrm>
              <a:off x="1819824" y="1692828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 AVALIAÇÃO   1º ANO B  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B91F81ED-B2E7-4495-8C09-1A0317C04443}"/>
                </a:ext>
              </a:extLst>
            </p:cNvPr>
            <p:cNvSpPr txBox="1"/>
            <p:nvPr/>
          </p:nvSpPr>
          <p:spPr>
            <a:xfrm>
              <a:off x="4507877" y="1834145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D69F2C1C-FED0-4256-8BAB-F3266258335C}"/>
                </a:ext>
              </a:extLst>
            </p:cNvPr>
            <p:cNvSpPr txBox="1"/>
            <p:nvPr/>
          </p:nvSpPr>
          <p:spPr>
            <a:xfrm>
              <a:off x="1503975" y="1862213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646826B-53F4-4DE6-BA14-0A116DE9E093}"/>
              </a:ext>
            </a:extLst>
          </p:cNvPr>
          <p:cNvGrpSpPr/>
          <p:nvPr/>
        </p:nvGrpSpPr>
        <p:grpSpPr>
          <a:xfrm rot="16200000">
            <a:off x="1394330" y="1747046"/>
            <a:ext cx="8563335" cy="1492553"/>
            <a:chOff x="366492" y="631270"/>
            <a:chExt cx="8563335" cy="1492553"/>
          </a:xfrm>
        </p:grpSpPr>
        <p:pic>
          <p:nvPicPr>
            <p:cNvPr id="35" name="Imagem 34" descr="Gráfico&#10;&#10;Descrição gerada automaticamente">
              <a:extLst>
                <a:ext uri="{FF2B5EF4-FFF2-40B4-BE49-F238E27FC236}">
                  <a16:creationId xmlns:a16="http://schemas.microsoft.com/office/drawing/2014/main" id="{8C096100-5CFE-48D5-8034-A01A645AC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92" y="631270"/>
              <a:ext cx="6696917" cy="1467582"/>
            </a:xfrm>
            <a:prstGeom prst="rect">
              <a:avLst/>
            </a:prstGeom>
          </p:spPr>
        </p:pic>
        <p:pic>
          <p:nvPicPr>
            <p:cNvPr id="36" name="Imagem 35" descr="Desenho de um animal&#10;&#10;Descrição gerada automaticamente com confiança média">
              <a:extLst>
                <a:ext uri="{FF2B5EF4-FFF2-40B4-BE49-F238E27FC236}">
                  <a16:creationId xmlns:a16="http://schemas.microsoft.com/office/drawing/2014/main" id="{36FD48E5-1016-4780-880E-9864241D1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451" y="954157"/>
              <a:ext cx="1152939" cy="1054346"/>
            </a:xfrm>
            <a:prstGeom prst="rect">
              <a:avLst/>
            </a:prstGeom>
          </p:spPr>
        </p:pic>
        <p:pic>
          <p:nvPicPr>
            <p:cNvPr id="37" name="Imagem 36" descr="Desenho de personagem de desenho animado&#10;&#10;Descrição gerada automaticamente">
              <a:extLst>
                <a:ext uri="{FF2B5EF4-FFF2-40B4-BE49-F238E27FC236}">
                  <a16:creationId xmlns:a16="http://schemas.microsoft.com/office/drawing/2014/main" id="{494BCEEE-BD46-44DF-A7EF-463D9C69E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5274" y="954157"/>
              <a:ext cx="1254550" cy="1054346"/>
            </a:xfrm>
            <a:prstGeom prst="rect">
              <a:avLst/>
            </a:prstGeom>
          </p:spPr>
        </p:pic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FA1FB374-7C0B-43E5-A321-B3B712AF4BBB}"/>
                </a:ext>
              </a:extLst>
            </p:cNvPr>
            <p:cNvSpPr txBox="1"/>
            <p:nvPr/>
          </p:nvSpPr>
          <p:spPr>
            <a:xfrm>
              <a:off x="1674050" y="1165006"/>
              <a:ext cx="4421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iveFonts1" panose="02000603000000000000" pitchFamily="2" charset="0"/>
                  <a:ea typeface="CreativeFonts1" panose="02000603000000000000" pitchFamily="2" charset="0"/>
                </a:rPr>
                <a:t>EU  ACREDITO  EM  SEU  POTENCIAL!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DD27C2C9-8A9D-44A1-9170-F0F2382E2399}"/>
                </a:ext>
              </a:extLst>
            </p:cNvPr>
            <p:cNvSpPr txBox="1"/>
            <p:nvPr/>
          </p:nvSpPr>
          <p:spPr>
            <a:xfrm>
              <a:off x="1819824" y="1692828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 AVALIAÇÃO   1º ANO B  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60F3A650-14F3-469F-BEEE-9C59715C7C3B}"/>
                </a:ext>
              </a:extLst>
            </p:cNvPr>
            <p:cNvSpPr txBox="1"/>
            <p:nvPr/>
          </p:nvSpPr>
          <p:spPr>
            <a:xfrm>
              <a:off x="4507877" y="1834145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5C5519C1-B0EA-41A7-993E-F5C98BAA14B6}"/>
                </a:ext>
              </a:extLst>
            </p:cNvPr>
            <p:cNvSpPr txBox="1"/>
            <p:nvPr/>
          </p:nvSpPr>
          <p:spPr>
            <a:xfrm>
              <a:off x="1503975" y="1862213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FDB101DF-65EB-45CA-8096-5BB038313E37}"/>
              </a:ext>
            </a:extLst>
          </p:cNvPr>
          <p:cNvGrpSpPr/>
          <p:nvPr/>
        </p:nvGrpSpPr>
        <p:grpSpPr>
          <a:xfrm rot="16200000">
            <a:off x="3025327" y="1762892"/>
            <a:ext cx="8563335" cy="1492553"/>
            <a:chOff x="366492" y="631270"/>
            <a:chExt cx="8563335" cy="1492553"/>
          </a:xfrm>
        </p:grpSpPr>
        <p:pic>
          <p:nvPicPr>
            <p:cNvPr id="43" name="Imagem 42" descr="Gráfico&#10;&#10;Descrição gerada automaticamente">
              <a:extLst>
                <a:ext uri="{FF2B5EF4-FFF2-40B4-BE49-F238E27FC236}">
                  <a16:creationId xmlns:a16="http://schemas.microsoft.com/office/drawing/2014/main" id="{26D0227C-C62C-49C4-9288-D7D957FC4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92" y="631270"/>
              <a:ext cx="6696917" cy="1467582"/>
            </a:xfrm>
            <a:prstGeom prst="rect">
              <a:avLst/>
            </a:prstGeom>
          </p:spPr>
        </p:pic>
        <p:pic>
          <p:nvPicPr>
            <p:cNvPr id="44" name="Imagem 43" descr="Desenho de um animal&#10;&#10;Descrição gerada automaticamente com confiança média">
              <a:extLst>
                <a:ext uri="{FF2B5EF4-FFF2-40B4-BE49-F238E27FC236}">
                  <a16:creationId xmlns:a16="http://schemas.microsoft.com/office/drawing/2014/main" id="{2059853B-2DD8-45D2-AF68-E79BE5247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451" y="954157"/>
              <a:ext cx="1152939" cy="1054346"/>
            </a:xfrm>
            <a:prstGeom prst="rect">
              <a:avLst/>
            </a:prstGeom>
          </p:spPr>
        </p:pic>
        <p:pic>
          <p:nvPicPr>
            <p:cNvPr id="45" name="Imagem 44" descr="Desenho de personagem de desenho animado&#10;&#10;Descrição gerada automaticamente">
              <a:extLst>
                <a:ext uri="{FF2B5EF4-FFF2-40B4-BE49-F238E27FC236}">
                  <a16:creationId xmlns:a16="http://schemas.microsoft.com/office/drawing/2014/main" id="{0088FC6F-4AB0-4B92-B235-0BBF68EF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5274" y="954157"/>
              <a:ext cx="1254550" cy="1054346"/>
            </a:xfrm>
            <a:prstGeom prst="rect">
              <a:avLst/>
            </a:prstGeom>
          </p:spPr>
        </p:pic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DC7064B9-A947-4853-AC50-125A9F75C59B}"/>
                </a:ext>
              </a:extLst>
            </p:cNvPr>
            <p:cNvSpPr txBox="1"/>
            <p:nvPr/>
          </p:nvSpPr>
          <p:spPr>
            <a:xfrm>
              <a:off x="1674050" y="1165006"/>
              <a:ext cx="4421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iveFonts1" panose="02000603000000000000" pitchFamily="2" charset="0"/>
                  <a:ea typeface="CreativeFonts1" panose="02000603000000000000" pitchFamily="2" charset="0"/>
                </a:rPr>
                <a:t>EU  ACREDITO  EM  SEU  POTENCIAL!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300724C2-4043-4324-8D64-BF0E18E6AA95}"/>
                </a:ext>
              </a:extLst>
            </p:cNvPr>
            <p:cNvSpPr txBox="1"/>
            <p:nvPr/>
          </p:nvSpPr>
          <p:spPr>
            <a:xfrm>
              <a:off x="1819824" y="1692828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 AVALIAÇÃO   1º ANO B  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A92ED97F-A21F-4335-ADF7-82B24CEC2455}"/>
                </a:ext>
              </a:extLst>
            </p:cNvPr>
            <p:cNvSpPr txBox="1"/>
            <p:nvPr/>
          </p:nvSpPr>
          <p:spPr>
            <a:xfrm>
              <a:off x="4507877" y="1834145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F1A5582D-0BE6-4334-BA57-07476353E547}"/>
                </a:ext>
              </a:extLst>
            </p:cNvPr>
            <p:cNvSpPr txBox="1"/>
            <p:nvPr/>
          </p:nvSpPr>
          <p:spPr>
            <a:xfrm>
              <a:off x="1503975" y="1862213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82022AA3-C8B8-4277-83C0-7B6ABB5CC1B2}"/>
              </a:ext>
            </a:extLst>
          </p:cNvPr>
          <p:cNvGrpSpPr/>
          <p:nvPr/>
        </p:nvGrpSpPr>
        <p:grpSpPr>
          <a:xfrm rot="16200000">
            <a:off x="4643839" y="1752209"/>
            <a:ext cx="8563335" cy="1492553"/>
            <a:chOff x="366492" y="631270"/>
            <a:chExt cx="8563335" cy="1492553"/>
          </a:xfrm>
        </p:grpSpPr>
        <p:pic>
          <p:nvPicPr>
            <p:cNvPr id="51" name="Imagem 50" descr="Gráfico&#10;&#10;Descrição gerada automaticamente">
              <a:extLst>
                <a:ext uri="{FF2B5EF4-FFF2-40B4-BE49-F238E27FC236}">
                  <a16:creationId xmlns:a16="http://schemas.microsoft.com/office/drawing/2014/main" id="{6BEB38AD-1216-4EB9-8673-9C76042BD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92" y="631270"/>
              <a:ext cx="6696917" cy="1467582"/>
            </a:xfrm>
            <a:prstGeom prst="rect">
              <a:avLst/>
            </a:prstGeom>
          </p:spPr>
        </p:pic>
        <p:pic>
          <p:nvPicPr>
            <p:cNvPr id="52" name="Imagem 51" descr="Desenho de um animal&#10;&#10;Descrição gerada automaticamente com confiança média">
              <a:extLst>
                <a:ext uri="{FF2B5EF4-FFF2-40B4-BE49-F238E27FC236}">
                  <a16:creationId xmlns:a16="http://schemas.microsoft.com/office/drawing/2014/main" id="{4C73AABA-8E3A-4A27-B1A7-A0B41BCA8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451" y="954157"/>
              <a:ext cx="1152939" cy="1054346"/>
            </a:xfrm>
            <a:prstGeom prst="rect">
              <a:avLst/>
            </a:prstGeom>
          </p:spPr>
        </p:pic>
        <p:pic>
          <p:nvPicPr>
            <p:cNvPr id="53" name="Imagem 52" descr="Desenho de personagem de desenho animado&#10;&#10;Descrição gerada automaticamente">
              <a:extLst>
                <a:ext uri="{FF2B5EF4-FFF2-40B4-BE49-F238E27FC236}">
                  <a16:creationId xmlns:a16="http://schemas.microsoft.com/office/drawing/2014/main" id="{75128BF7-3F76-4636-90DF-4289EFA9A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5274" y="954157"/>
              <a:ext cx="1254550" cy="1054346"/>
            </a:xfrm>
            <a:prstGeom prst="rect">
              <a:avLst/>
            </a:prstGeom>
          </p:spPr>
        </p:pic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58B9475B-C3C2-432B-91E5-6520ADB3AD4F}"/>
                </a:ext>
              </a:extLst>
            </p:cNvPr>
            <p:cNvSpPr txBox="1"/>
            <p:nvPr/>
          </p:nvSpPr>
          <p:spPr>
            <a:xfrm>
              <a:off x="1674050" y="1165006"/>
              <a:ext cx="4421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iveFonts1" panose="02000603000000000000" pitchFamily="2" charset="0"/>
                  <a:ea typeface="CreativeFonts1" panose="02000603000000000000" pitchFamily="2" charset="0"/>
                </a:rPr>
                <a:t>EU  ACREDITO  EM  SEU  POTENCIAL!</a:t>
              </a: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4AAF56B4-C33A-436A-B8EE-703CC02EE3E6}"/>
                </a:ext>
              </a:extLst>
            </p:cNvPr>
            <p:cNvSpPr txBox="1"/>
            <p:nvPr/>
          </p:nvSpPr>
          <p:spPr>
            <a:xfrm>
              <a:off x="1819824" y="1692828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 AVALIAÇÃO   1º ANO B  </a:t>
              </a: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AC593B0A-6F30-42B3-A62D-4C40EECD45F3}"/>
                </a:ext>
              </a:extLst>
            </p:cNvPr>
            <p:cNvSpPr txBox="1"/>
            <p:nvPr/>
          </p:nvSpPr>
          <p:spPr>
            <a:xfrm>
              <a:off x="4507877" y="1834145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DA284079-4722-4F8A-952B-CB0E7DC34FA0}"/>
                </a:ext>
              </a:extLst>
            </p:cNvPr>
            <p:cNvSpPr txBox="1"/>
            <p:nvPr/>
          </p:nvSpPr>
          <p:spPr>
            <a:xfrm>
              <a:off x="1503975" y="1862213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10DA5C8B-CAF7-4AF1-9173-7A0C391998A8}"/>
              </a:ext>
            </a:extLst>
          </p:cNvPr>
          <p:cNvGrpSpPr/>
          <p:nvPr/>
        </p:nvGrpSpPr>
        <p:grpSpPr>
          <a:xfrm rot="16200000">
            <a:off x="6287321" y="1741576"/>
            <a:ext cx="8563335" cy="1492553"/>
            <a:chOff x="366492" y="631270"/>
            <a:chExt cx="8563335" cy="1492553"/>
          </a:xfrm>
        </p:grpSpPr>
        <p:pic>
          <p:nvPicPr>
            <p:cNvPr id="59" name="Imagem 58" descr="Gráfico&#10;&#10;Descrição gerada automaticamente">
              <a:extLst>
                <a:ext uri="{FF2B5EF4-FFF2-40B4-BE49-F238E27FC236}">
                  <a16:creationId xmlns:a16="http://schemas.microsoft.com/office/drawing/2014/main" id="{3154BD55-E0E8-4D8C-8F86-5E5506202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92" y="631270"/>
              <a:ext cx="6696917" cy="1467582"/>
            </a:xfrm>
            <a:prstGeom prst="rect">
              <a:avLst/>
            </a:prstGeom>
          </p:spPr>
        </p:pic>
        <p:pic>
          <p:nvPicPr>
            <p:cNvPr id="60" name="Imagem 59" descr="Desenho de um animal&#10;&#10;Descrição gerada automaticamente com confiança média">
              <a:extLst>
                <a:ext uri="{FF2B5EF4-FFF2-40B4-BE49-F238E27FC236}">
                  <a16:creationId xmlns:a16="http://schemas.microsoft.com/office/drawing/2014/main" id="{92CCBE2E-AFE8-4217-84C9-FA9322AEC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451" y="954157"/>
              <a:ext cx="1152939" cy="1054346"/>
            </a:xfrm>
            <a:prstGeom prst="rect">
              <a:avLst/>
            </a:prstGeom>
          </p:spPr>
        </p:pic>
        <p:pic>
          <p:nvPicPr>
            <p:cNvPr id="61" name="Imagem 60" descr="Desenho de personagem de desenho animado&#10;&#10;Descrição gerada automaticamente">
              <a:extLst>
                <a:ext uri="{FF2B5EF4-FFF2-40B4-BE49-F238E27FC236}">
                  <a16:creationId xmlns:a16="http://schemas.microsoft.com/office/drawing/2014/main" id="{35201788-661B-4126-9089-25F381A8D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5274" y="954157"/>
              <a:ext cx="1254550" cy="1054346"/>
            </a:xfrm>
            <a:prstGeom prst="rect">
              <a:avLst/>
            </a:prstGeom>
          </p:spPr>
        </p:pic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C86BFDA6-B10C-4045-A133-E4B38F1EBB87}"/>
                </a:ext>
              </a:extLst>
            </p:cNvPr>
            <p:cNvSpPr txBox="1"/>
            <p:nvPr/>
          </p:nvSpPr>
          <p:spPr>
            <a:xfrm>
              <a:off x="1674050" y="1165006"/>
              <a:ext cx="4421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iveFonts1" panose="02000603000000000000" pitchFamily="2" charset="0"/>
                  <a:ea typeface="CreativeFonts1" panose="02000603000000000000" pitchFamily="2" charset="0"/>
                </a:rPr>
                <a:t>EU  ACREDITO  EM  SEU  POTENCIAL!</a:t>
              </a: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16B20ADA-B2DD-4B1A-BC35-040B238736E7}"/>
                </a:ext>
              </a:extLst>
            </p:cNvPr>
            <p:cNvSpPr txBox="1"/>
            <p:nvPr/>
          </p:nvSpPr>
          <p:spPr>
            <a:xfrm>
              <a:off x="1819824" y="1692828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 AVALIAÇÃO   1º ANO B  </a:t>
              </a:r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C77929CE-D66B-4D46-845C-5236CFBDEE38}"/>
                </a:ext>
              </a:extLst>
            </p:cNvPr>
            <p:cNvSpPr txBox="1"/>
            <p:nvPr/>
          </p:nvSpPr>
          <p:spPr>
            <a:xfrm>
              <a:off x="4507877" y="1834145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A732EEB2-29A2-4C1B-A4FA-8CDA94D4F59E}"/>
                </a:ext>
              </a:extLst>
            </p:cNvPr>
            <p:cNvSpPr txBox="1"/>
            <p:nvPr/>
          </p:nvSpPr>
          <p:spPr>
            <a:xfrm>
              <a:off x="1503975" y="1862213"/>
              <a:ext cx="4421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E3C5CEBE-9D90-45CC-9E81-25936EEDD5CA}"/>
              </a:ext>
            </a:extLst>
          </p:cNvPr>
          <p:cNvSpPr txBox="1"/>
          <p:nvPr/>
        </p:nvSpPr>
        <p:spPr>
          <a:xfrm rot="16200000">
            <a:off x="961318" y="459614"/>
            <a:ext cx="44219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Cooper Black" panose="0208090404030B020404" pitchFamily="18" charset="0"/>
                <a:ea typeface="CreativeFonts1" panose="02000603000000000000" pitchFamily="2" charset="0"/>
              </a:rPr>
              <a:t>PROFESSORA:CLEUZA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9178DFCA-F692-416D-AFD6-2420410351C0}"/>
              </a:ext>
            </a:extLst>
          </p:cNvPr>
          <p:cNvSpPr txBox="1"/>
          <p:nvPr/>
        </p:nvSpPr>
        <p:spPr>
          <a:xfrm rot="16200000">
            <a:off x="1113718" y="612014"/>
            <a:ext cx="44219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Cooper Black" panose="0208090404030B020404" pitchFamily="18" charset="0"/>
                <a:ea typeface="CreativeFonts1" panose="02000603000000000000" pitchFamily="2" charset="0"/>
              </a:rPr>
              <a:t>PROFESSORA:CLEUZA</a:t>
            </a:r>
          </a:p>
        </p:txBody>
      </p:sp>
    </p:spTree>
    <p:extLst>
      <p:ext uri="{BB962C8B-B14F-4D97-AF65-F5344CB8AC3E}">
        <p14:creationId xmlns:p14="http://schemas.microsoft.com/office/powerpoint/2010/main" val="2368530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Agrupar 124">
            <a:extLst>
              <a:ext uri="{FF2B5EF4-FFF2-40B4-BE49-F238E27FC236}">
                <a16:creationId xmlns:a16="http://schemas.microsoft.com/office/drawing/2014/main" id="{95A46F51-D059-42E4-AFB0-2FF22034A408}"/>
              </a:ext>
            </a:extLst>
          </p:cNvPr>
          <p:cNvGrpSpPr/>
          <p:nvPr/>
        </p:nvGrpSpPr>
        <p:grpSpPr>
          <a:xfrm rot="16200000">
            <a:off x="-1139736" y="-806097"/>
            <a:ext cx="5234659" cy="2692244"/>
            <a:chOff x="490329" y="163515"/>
            <a:chExt cx="5234659" cy="2692244"/>
          </a:xfrm>
        </p:grpSpPr>
        <p:grpSp>
          <p:nvGrpSpPr>
            <p:cNvPr id="75" name="Agrupar 74">
              <a:extLst>
                <a:ext uri="{FF2B5EF4-FFF2-40B4-BE49-F238E27FC236}">
                  <a16:creationId xmlns:a16="http://schemas.microsoft.com/office/drawing/2014/main" id="{A7B76FEC-2896-4D7A-9099-3C72276BD87F}"/>
                </a:ext>
              </a:extLst>
            </p:cNvPr>
            <p:cNvGrpSpPr/>
            <p:nvPr/>
          </p:nvGrpSpPr>
          <p:grpSpPr>
            <a:xfrm>
              <a:off x="490329" y="163515"/>
              <a:ext cx="4871454" cy="2692244"/>
              <a:chOff x="238537" y="119269"/>
              <a:chExt cx="4871454" cy="2692244"/>
            </a:xfrm>
          </p:grpSpPr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E67E28-8A97-43CD-A82A-EB08FB22597D}"/>
                  </a:ext>
                </a:extLst>
              </p:cNvPr>
              <p:cNvSpPr/>
              <p:nvPr/>
            </p:nvSpPr>
            <p:spPr>
              <a:xfrm>
                <a:off x="238537" y="119269"/>
                <a:ext cx="2756454" cy="2597425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4" name="Imagem 3" descr="Padrão do plano de fundo&#10;&#10;Descrição gerada automaticamente">
                <a:extLst>
                  <a:ext uri="{FF2B5EF4-FFF2-40B4-BE49-F238E27FC236}">
                    <a16:creationId xmlns:a16="http://schemas.microsoft.com/office/drawing/2014/main" id="{C73473E1-7024-40D8-8278-DA0A6B717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537" y="119269"/>
                <a:ext cx="3059717" cy="2692244"/>
              </a:xfrm>
              <a:prstGeom prst="rect">
                <a:avLst/>
              </a:prstGeom>
            </p:spPr>
          </p:pic>
          <p:pic>
            <p:nvPicPr>
              <p:cNvPr id="10" name="Imagem 9" descr="Logotipo&#10;&#10;Descrição gerada automaticamente">
                <a:extLst>
                  <a:ext uri="{FF2B5EF4-FFF2-40B4-BE49-F238E27FC236}">
                    <a16:creationId xmlns:a16="http://schemas.microsoft.com/office/drawing/2014/main" id="{1891E3A3-3659-4992-8424-218B004BA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536" y="926654"/>
                <a:ext cx="1186228" cy="1150363"/>
              </a:xfrm>
              <a:prstGeom prst="rect">
                <a:avLst/>
              </a:prstGeom>
            </p:spPr>
          </p:pic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BC51A5B3-40B1-444E-939D-382E47CD031A}"/>
                  </a:ext>
                </a:extLst>
              </p:cNvPr>
              <p:cNvSpPr txBox="1"/>
              <p:nvPr/>
            </p:nvSpPr>
            <p:spPr>
              <a:xfrm>
                <a:off x="1616764" y="1259719"/>
                <a:ext cx="21650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latin typeface="Boyz R Gross NF" panose="02080706020301020103" pitchFamily="18" charset="0"/>
                  </a:rPr>
                  <a:t>VOCÊ  ESTÁ  NO</a:t>
                </a:r>
              </a:p>
              <a:p>
                <a:r>
                  <a:rPr lang="pt-BR" dirty="0">
                    <a:latin typeface="Boyz R Gross NF" panose="02080706020301020103" pitchFamily="18" charset="0"/>
                  </a:rPr>
                  <a:t> CAMINHO  CERTO!</a:t>
                </a:r>
              </a:p>
            </p:txBody>
          </p:sp>
          <p:sp>
            <p:nvSpPr>
              <p:cNvPr id="70" name="CaixaDeTexto 69">
                <a:extLst>
                  <a:ext uri="{FF2B5EF4-FFF2-40B4-BE49-F238E27FC236}">
                    <a16:creationId xmlns:a16="http://schemas.microsoft.com/office/drawing/2014/main" id="{A7AAD32B-64CC-4549-B079-A116F0159E3A}"/>
                  </a:ext>
                </a:extLst>
              </p:cNvPr>
              <p:cNvSpPr txBox="1"/>
              <p:nvPr/>
            </p:nvSpPr>
            <p:spPr>
              <a:xfrm>
                <a:off x="1303038" y="871446"/>
                <a:ext cx="20245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>
                    <a:solidFill>
                      <a:srgbClr val="FF0000"/>
                    </a:solidFill>
                    <a:latin typeface="CreativeFonts1" panose="02000603000000000000" pitchFamily="2" charset="0"/>
                    <a:ea typeface="CreativeFonts1" panose="02000603000000000000" pitchFamily="2" charset="0"/>
                  </a:rPr>
                  <a:t>RESPIRE FUNDO!</a:t>
                </a:r>
              </a:p>
            </p:txBody>
          </p:sp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65B912AE-1103-4251-A946-7715CF95A3B5}"/>
                  </a:ext>
                </a:extLst>
              </p:cNvPr>
              <p:cNvSpPr txBox="1"/>
              <p:nvPr/>
            </p:nvSpPr>
            <p:spPr>
              <a:xfrm>
                <a:off x="387058" y="211760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ESCOLA  DEODATO  DE  OLIVEIRA</a:t>
                </a:r>
              </a:p>
            </p:txBody>
          </p:sp>
          <p:sp>
            <p:nvSpPr>
              <p:cNvPr id="73" name="CaixaDeTexto 72">
                <a:extLst>
                  <a:ext uri="{FF2B5EF4-FFF2-40B4-BE49-F238E27FC236}">
                    <a16:creationId xmlns:a16="http://schemas.microsoft.com/office/drawing/2014/main" id="{3919DE17-1535-4376-B752-3BBB5230DB3C}"/>
                  </a:ext>
                </a:extLst>
              </p:cNvPr>
              <p:cNvSpPr txBox="1"/>
              <p:nvPr/>
            </p:nvSpPr>
            <p:spPr>
              <a:xfrm>
                <a:off x="688041" y="239464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 AVALIAÇÃO   1º ANO B  </a:t>
                </a:r>
              </a:p>
            </p:txBody>
          </p:sp>
        </p:grp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5DDD36E8-03CE-4689-B002-4D9C45AD0102}"/>
                </a:ext>
              </a:extLst>
            </p:cNvPr>
            <p:cNvSpPr txBox="1"/>
            <p:nvPr/>
          </p:nvSpPr>
          <p:spPr>
            <a:xfrm>
              <a:off x="1303038" y="2624927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2FC85F78-F514-4987-8E89-3EDED17AF30F}"/>
              </a:ext>
            </a:extLst>
          </p:cNvPr>
          <p:cNvGrpSpPr/>
          <p:nvPr/>
        </p:nvGrpSpPr>
        <p:grpSpPr>
          <a:xfrm rot="16200000">
            <a:off x="1730882" y="-806096"/>
            <a:ext cx="5234659" cy="2692244"/>
            <a:chOff x="490329" y="163515"/>
            <a:chExt cx="5234659" cy="2692244"/>
          </a:xfrm>
        </p:grpSpPr>
        <p:grpSp>
          <p:nvGrpSpPr>
            <p:cNvPr id="127" name="Agrupar 126">
              <a:extLst>
                <a:ext uri="{FF2B5EF4-FFF2-40B4-BE49-F238E27FC236}">
                  <a16:creationId xmlns:a16="http://schemas.microsoft.com/office/drawing/2014/main" id="{F4984B8E-DFB1-4349-853F-18208363097D}"/>
                </a:ext>
              </a:extLst>
            </p:cNvPr>
            <p:cNvGrpSpPr/>
            <p:nvPr/>
          </p:nvGrpSpPr>
          <p:grpSpPr>
            <a:xfrm>
              <a:off x="490329" y="163515"/>
              <a:ext cx="4871454" cy="2692244"/>
              <a:chOff x="238537" y="119269"/>
              <a:chExt cx="4871454" cy="2692244"/>
            </a:xfrm>
          </p:grpSpPr>
          <p:sp>
            <p:nvSpPr>
              <p:cNvPr id="129" name="Retângulo 128">
                <a:extLst>
                  <a:ext uri="{FF2B5EF4-FFF2-40B4-BE49-F238E27FC236}">
                    <a16:creationId xmlns:a16="http://schemas.microsoft.com/office/drawing/2014/main" id="{DCC7F4D9-6F88-4681-B235-0A9D2E4839F6}"/>
                  </a:ext>
                </a:extLst>
              </p:cNvPr>
              <p:cNvSpPr/>
              <p:nvPr/>
            </p:nvSpPr>
            <p:spPr>
              <a:xfrm>
                <a:off x="238537" y="119269"/>
                <a:ext cx="2756454" cy="2597425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30" name="Imagem 129" descr="Padrão do plano de fundo&#10;&#10;Descrição gerada automaticamente">
                <a:extLst>
                  <a:ext uri="{FF2B5EF4-FFF2-40B4-BE49-F238E27FC236}">
                    <a16:creationId xmlns:a16="http://schemas.microsoft.com/office/drawing/2014/main" id="{C019E49D-8332-4C61-8A39-D53E457BF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537" y="119269"/>
                <a:ext cx="3059717" cy="2692244"/>
              </a:xfrm>
              <a:prstGeom prst="rect">
                <a:avLst/>
              </a:prstGeom>
            </p:spPr>
          </p:pic>
          <p:pic>
            <p:nvPicPr>
              <p:cNvPr id="131" name="Imagem 130" descr="Logotipo&#10;&#10;Descrição gerada automaticamente">
                <a:extLst>
                  <a:ext uri="{FF2B5EF4-FFF2-40B4-BE49-F238E27FC236}">
                    <a16:creationId xmlns:a16="http://schemas.microsoft.com/office/drawing/2014/main" id="{971F7100-44BB-4F4A-8BFF-20F73857B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536" y="926654"/>
                <a:ext cx="1186228" cy="1150363"/>
              </a:xfrm>
              <a:prstGeom prst="rect">
                <a:avLst/>
              </a:prstGeom>
            </p:spPr>
          </p:pic>
          <p:sp>
            <p:nvSpPr>
              <p:cNvPr id="132" name="CaixaDeTexto 131">
                <a:extLst>
                  <a:ext uri="{FF2B5EF4-FFF2-40B4-BE49-F238E27FC236}">
                    <a16:creationId xmlns:a16="http://schemas.microsoft.com/office/drawing/2014/main" id="{465EF967-B81B-4F9B-B8A5-C9BC62D7CAFD}"/>
                  </a:ext>
                </a:extLst>
              </p:cNvPr>
              <p:cNvSpPr txBox="1"/>
              <p:nvPr/>
            </p:nvSpPr>
            <p:spPr>
              <a:xfrm>
                <a:off x="1616764" y="1259719"/>
                <a:ext cx="21650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latin typeface="Boyz R Gross NF" panose="02080706020301020103" pitchFamily="18" charset="0"/>
                  </a:rPr>
                  <a:t>VOCÊ  ESTÁ  NO</a:t>
                </a:r>
              </a:p>
              <a:p>
                <a:r>
                  <a:rPr lang="pt-BR" dirty="0">
                    <a:latin typeface="Boyz R Gross NF" panose="02080706020301020103" pitchFamily="18" charset="0"/>
                  </a:rPr>
                  <a:t> CAMINHO  CERTO!</a:t>
                </a:r>
              </a:p>
            </p:txBody>
          </p:sp>
          <p:sp>
            <p:nvSpPr>
              <p:cNvPr id="133" name="CaixaDeTexto 132">
                <a:extLst>
                  <a:ext uri="{FF2B5EF4-FFF2-40B4-BE49-F238E27FC236}">
                    <a16:creationId xmlns:a16="http://schemas.microsoft.com/office/drawing/2014/main" id="{CA8AF4BA-6F38-4B19-9165-02D64D267A57}"/>
                  </a:ext>
                </a:extLst>
              </p:cNvPr>
              <p:cNvSpPr txBox="1"/>
              <p:nvPr/>
            </p:nvSpPr>
            <p:spPr>
              <a:xfrm>
                <a:off x="1303038" y="871446"/>
                <a:ext cx="20245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>
                    <a:solidFill>
                      <a:srgbClr val="FF0000"/>
                    </a:solidFill>
                    <a:latin typeface="CreativeFonts1" panose="02000603000000000000" pitchFamily="2" charset="0"/>
                    <a:ea typeface="CreativeFonts1" panose="02000603000000000000" pitchFamily="2" charset="0"/>
                  </a:rPr>
                  <a:t>RESPIRE FUNDO!</a:t>
                </a:r>
              </a:p>
            </p:txBody>
          </p:sp>
          <p:sp>
            <p:nvSpPr>
              <p:cNvPr id="134" name="CaixaDeTexto 133">
                <a:extLst>
                  <a:ext uri="{FF2B5EF4-FFF2-40B4-BE49-F238E27FC236}">
                    <a16:creationId xmlns:a16="http://schemas.microsoft.com/office/drawing/2014/main" id="{20538D0C-93CC-4ABE-87AF-98AB37D4E789}"/>
                  </a:ext>
                </a:extLst>
              </p:cNvPr>
              <p:cNvSpPr txBox="1"/>
              <p:nvPr/>
            </p:nvSpPr>
            <p:spPr>
              <a:xfrm>
                <a:off x="387058" y="211760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ESCOLA  DEODATO  DE  OLIVEIRA</a:t>
                </a:r>
              </a:p>
            </p:txBody>
          </p:sp>
          <p:sp>
            <p:nvSpPr>
              <p:cNvPr id="135" name="CaixaDeTexto 134">
                <a:extLst>
                  <a:ext uri="{FF2B5EF4-FFF2-40B4-BE49-F238E27FC236}">
                    <a16:creationId xmlns:a16="http://schemas.microsoft.com/office/drawing/2014/main" id="{BBF0A4E2-41F4-46F2-9EED-B5700765E121}"/>
                  </a:ext>
                </a:extLst>
              </p:cNvPr>
              <p:cNvSpPr txBox="1"/>
              <p:nvPr/>
            </p:nvSpPr>
            <p:spPr>
              <a:xfrm>
                <a:off x="688041" y="239464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 AVALIAÇÃO   1º ANO B  </a:t>
                </a:r>
              </a:p>
            </p:txBody>
          </p:sp>
        </p:grpSp>
        <p:sp>
          <p:nvSpPr>
            <p:cNvPr id="128" name="CaixaDeTexto 127">
              <a:extLst>
                <a:ext uri="{FF2B5EF4-FFF2-40B4-BE49-F238E27FC236}">
                  <a16:creationId xmlns:a16="http://schemas.microsoft.com/office/drawing/2014/main" id="{73069A51-2017-4B24-92FB-87FAF215DCC6}"/>
                </a:ext>
              </a:extLst>
            </p:cNvPr>
            <p:cNvSpPr txBox="1"/>
            <p:nvPr/>
          </p:nvSpPr>
          <p:spPr>
            <a:xfrm>
              <a:off x="1303038" y="2624927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</p:grpSp>
      <p:grpSp>
        <p:nvGrpSpPr>
          <p:cNvPr id="136" name="Agrupar 135">
            <a:extLst>
              <a:ext uri="{FF2B5EF4-FFF2-40B4-BE49-F238E27FC236}">
                <a16:creationId xmlns:a16="http://schemas.microsoft.com/office/drawing/2014/main" id="{85FE6396-5BCD-4025-B70F-5B1CEDC5354F}"/>
              </a:ext>
            </a:extLst>
          </p:cNvPr>
          <p:cNvGrpSpPr/>
          <p:nvPr/>
        </p:nvGrpSpPr>
        <p:grpSpPr>
          <a:xfrm rot="16200000">
            <a:off x="4601500" y="-806095"/>
            <a:ext cx="5234659" cy="2692244"/>
            <a:chOff x="490329" y="163515"/>
            <a:chExt cx="5234659" cy="2692244"/>
          </a:xfrm>
        </p:grpSpPr>
        <p:grpSp>
          <p:nvGrpSpPr>
            <p:cNvPr id="137" name="Agrupar 136">
              <a:extLst>
                <a:ext uri="{FF2B5EF4-FFF2-40B4-BE49-F238E27FC236}">
                  <a16:creationId xmlns:a16="http://schemas.microsoft.com/office/drawing/2014/main" id="{6A76B3DA-BFCB-4A37-83DB-1EE72BE9462F}"/>
                </a:ext>
              </a:extLst>
            </p:cNvPr>
            <p:cNvGrpSpPr/>
            <p:nvPr/>
          </p:nvGrpSpPr>
          <p:grpSpPr>
            <a:xfrm>
              <a:off x="490329" y="163515"/>
              <a:ext cx="4871454" cy="2692244"/>
              <a:chOff x="238537" y="119269"/>
              <a:chExt cx="4871454" cy="2692244"/>
            </a:xfrm>
          </p:grpSpPr>
          <p:sp>
            <p:nvSpPr>
              <p:cNvPr id="139" name="Retângulo 138">
                <a:extLst>
                  <a:ext uri="{FF2B5EF4-FFF2-40B4-BE49-F238E27FC236}">
                    <a16:creationId xmlns:a16="http://schemas.microsoft.com/office/drawing/2014/main" id="{CC6AE26D-A62E-44B1-AEAE-85BAC4D3BB89}"/>
                  </a:ext>
                </a:extLst>
              </p:cNvPr>
              <p:cNvSpPr/>
              <p:nvPr/>
            </p:nvSpPr>
            <p:spPr>
              <a:xfrm>
                <a:off x="238537" y="119269"/>
                <a:ext cx="2756454" cy="2597425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40" name="Imagem 139" descr="Padrão do plano de fundo&#10;&#10;Descrição gerada automaticamente">
                <a:extLst>
                  <a:ext uri="{FF2B5EF4-FFF2-40B4-BE49-F238E27FC236}">
                    <a16:creationId xmlns:a16="http://schemas.microsoft.com/office/drawing/2014/main" id="{B363AD1B-4516-40AF-B75A-26652F1F3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537" y="119269"/>
                <a:ext cx="3059717" cy="2692244"/>
              </a:xfrm>
              <a:prstGeom prst="rect">
                <a:avLst/>
              </a:prstGeom>
            </p:spPr>
          </p:pic>
          <p:pic>
            <p:nvPicPr>
              <p:cNvPr id="141" name="Imagem 140" descr="Logotipo&#10;&#10;Descrição gerada automaticamente">
                <a:extLst>
                  <a:ext uri="{FF2B5EF4-FFF2-40B4-BE49-F238E27FC236}">
                    <a16:creationId xmlns:a16="http://schemas.microsoft.com/office/drawing/2014/main" id="{214B3EC3-21A9-4CF2-A20A-CF3654832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536" y="926654"/>
                <a:ext cx="1186228" cy="1150363"/>
              </a:xfrm>
              <a:prstGeom prst="rect">
                <a:avLst/>
              </a:prstGeom>
            </p:spPr>
          </p:pic>
          <p:sp>
            <p:nvSpPr>
              <p:cNvPr id="142" name="CaixaDeTexto 141">
                <a:extLst>
                  <a:ext uri="{FF2B5EF4-FFF2-40B4-BE49-F238E27FC236}">
                    <a16:creationId xmlns:a16="http://schemas.microsoft.com/office/drawing/2014/main" id="{82802A4B-8B3F-4100-9DC0-54874790D25E}"/>
                  </a:ext>
                </a:extLst>
              </p:cNvPr>
              <p:cNvSpPr txBox="1"/>
              <p:nvPr/>
            </p:nvSpPr>
            <p:spPr>
              <a:xfrm>
                <a:off x="1616764" y="1259719"/>
                <a:ext cx="21650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latin typeface="Boyz R Gross NF" panose="02080706020301020103" pitchFamily="18" charset="0"/>
                  </a:rPr>
                  <a:t>VOCÊ  ESTÁ  NO</a:t>
                </a:r>
              </a:p>
              <a:p>
                <a:r>
                  <a:rPr lang="pt-BR" dirty="0">
                    <a:latin typeface="Boyz R Gross NF" panose="02080706020301020103" pitchFamily="18" charset="0"/>
                  </a:rPr>
                  <a:t> CAMINHO  CERTO!</a:t>
                </a:r>
              </a:p>
            </p:txBody>
          </p:sp>
          <p:sp>
            <p:nvSpPr>
              <p:cNvPr id="143" name="CaixaDeTexto 142">
                <a:extLst>
                  <a:ext uri="{FF2B5EF4-FFF2-40B4-BE49-F238E27FC236}">
                    <a16:creationId xmlns:a16="http://schemas.microsoft.com/office/drawing/2014/main" id="{985C8B48-E08E-45FF-9682-B0DC0C81533A}"/>
                  </a:ext>
                </a:extLst>
              </p:cNvPr>
              <p:cNvSpPr txBox="1"/>
              <p:nvPr/>
            </p:nvSpPr>
            <p:spPr>
              <a:xfrm>
                <a:off x="1303038" y="871446"/>
                <a:ext cx="20245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>
                    <a:solidFill>
                      <a:srgbClr val="FF0000"/>
                    </a:solidFill>
                    <a:latin typeface="CreativeFonts1" panose="02000603000000000000" pitchFamily="2" charset="0"/>
                    <a:ea typeface="CreativeFonts1" panose="02000603000000000000" pitchFamily="2" charset="0"/>
                  </a:rPr>
                  <a:t>RESPIRE FUNDO!</a:t>
                </a:r>
              </a:p>
            </p:txBody>
          </p:sp>
          <p:sp>
            <p:nvSpPr>
              <p:cNvPr id="144" name="CaixaDeTexto 143">
                <a:extLst>
                  <a:ext uri="{FF2B5EF4-FFF2-40B4-BE49-F238E27FC236}">
                    <a16:creationId xmlns:a16="http://schemas.microsoft.com/office/drawing/2014/main" id="{1426BC9C-9E0D-4271-82B8-6D7E04F30C6C}"/>
                  </a:ext>
                </a:extLst>
              </p:cNvPr>
              <p:cNvSpPr txBox="1"/>
              <p:nvPr/>
            </p:nvSpPr>
            <p:spPr>
              <a:xfrm>
                <a:off x="387058" y="211760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ESCOLA  DEODATO  DE  OLIVEIRA</a:t>
                </a:r>
              </a:p>
            </p:txBody>
          </p:sp>
          <p:sp>
            <p:nvSpPr>
              <p:cNvPr id="145" name="CaixaDeTexto 144">
                <a:extLst>
                  <a:ext uri="{FF2B5EF4-FFF2-40B4-BE49-F238E27FC236}">
                    <a16:creationId xmlns:a16="http://schemas.microsoft.com/office/drawing/2014/main" id="{B855D134-AC99-47BF-A598-3877626105B6}"/>
                  </a:ext>
                </a:extLst>
              </p:cNvPr>
              <p:cNvSpPr txBox="1"/>
              <p:nvPr/>
            </p:nvSpPr>
            <p:spPr>
              <a:xfrm>
                <a:off x="688041" y="239464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 AVALIAÇÃO   1º ANO B  </a:t>
                </a:r>
              </a:p>
            </p:txBody>
          </p:sp>
        </p:grpSp>
        <p:sp>
          <p:nvSpPr>
            <p:cNvPr id="138" name="CaixaDeTexto 137">
              <a:extLst>
                <a:ext uri="{FF2B5EF4-FFF2-40B4-BE49-F238E27FC236}">
                  <a16:creationId xmlns:a16="http://schemas.microsoft.com/office/drawing/2014/main" id="{3FB4DC79-FB78-4622-97C1-666B06A1A264}"/>
                </a:ext>
              </a:extLst>
            </p:cNvPr>
            <p:cNvSpPr txBox="1"/>
            <p:nvPr/>
          </p:nvSpPr>
          <p:spPr>
            <a:xfrm>
              <a:off x="1303038" y="2624927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</p:grpSp>
      <p:grpSp>
        <p:nvGrpSpPr>
          <p:cNvPr id="146" name="Agrupar 145">
            <a:extLst>
              <a:ext uri="{FF2B5EF4-FFF2-40B4-BE49-F238E27FC236}">
                <a16:creationId xmlns:a16="http://schemas.microsoft.com/office/drawing/2014/main" id="{D02F4292-7FAE-4848-B9FA-466204AF8DEB}"/>
              </a:ext>
            </a:extLst>
          </p:cNvPr>
          <p:cNvGrpSpPr/>
          <p:nvPr/>
        </p:nvGrpSpPr>
        <p:grpSpPr>
          <a:xfrm rot="16200000">
            <a:off x="7472118" y="-806094"/>
            <a:ext cx="5234659" cy="2692244"/>
            <a:chOff x="490329" y="163515"/>
            <a:chExt cx="5234659" cy="2692244"/>
          </a:xfrm>
        </p:grpSpPr>
        <p:grpSp>
          <p:nvGrpSpPr>
            <p:cNvPr id="147" name="Agrupar 146">
              <a:extLst>
                <a:ext uri="{FF2B5EF4-FFF2-40B4-BE49-F238E27FC236}">
                  <a16:creationId xmlns:a16="http://schemas.microsoft.com/office/drawing/2014/main" id="{027072CD-2DA2-4DD6-B8C7-D721CE32EAAB}"/>
                </a:ext>
              </a:extLst>
            </p:cNvPr>
            <p:cNvGrpSpPr/>
            <p:nvPr/>
          </p:nvGrpSpPr>
          <p:grpSpPr>
            <a:xfrm>
              <a:off x="490329" y="163515"/>
              <a:ext cx="4871454" cy="2692244"/>
              <a:chOff x="238537" y="119269"/>
              <a:chExt cx="4871454" cy="2692244"/>
            </a:xfrm>
          </p:grpSpPr>
          <p:sp>
            <p:nvSpPr>
              <p:cNvPr id="149" name="Retângulo 148">
                <a:extLst>
                  <a:ext uri="{FF2B5EF4-FFF2-40B4-BE49-F238E27FC236}">
                    <a16:creationId xmlns:a16="http://schemas.microsoft.com/office/drawing/2014/main" id="{094E9792-3D0B-49AF-9612-0B564DE3990E}"/>
                  </a:ext>
                </a:extLst>
              </p:cNvPr>
              <p:cNvSpPr/>
              <p:nvPr/>
            </p:nvSpPr>
            <p:spPr>
              <a:xfrm>
                <a:off x="238537" y="119269"/>
                <a:ext cx="2756454" cy="2597425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50" name="Imagem 149" descr="Padrão do plano de fundo&#10;&#10;Descrição gerada automaticamente">
                <a:extLst>
                  <a:ext uri="{FF2B5EF4-FFF2-40B4-BE49-F238E27FC236}">
                    <a16:creationId xmlns:a16="http://schemas.microsoft.com/office/drawing/2014/main" id="{E4809557-92C7-478A-8543-67B2439CF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537" y="119269"/>
                <a:ext cx="3059717" cy="2692244"/>
              </a:xfrm>
              <a:prstGeom prst="rect">
                <a:avLst/>
              </a:prstGeom>
            </p:spPr>
          </p:pic>
          <p:pic>
            <p:nvPicPr>
              <p:cNvPr id="151" name="Imagem 150" descr="Logotipo&#10;&#10;Descrição gerada automaticamente">
                <a:extLst>
                  <a:ext uri="{FF2B5EF4-FFF2-40B4-BE49-F238E27FC236}">
                    <a16:creationId xmlns:a16="http://schemas.microsoft.com/office/drawing/2014/main" id="{76BC1D0C-8184-40AE-B20F-CE6B5BC697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536" y="926654"/>
                <a:ext cx="1186228" cy="1150363"/>
              </a:xfrm>
              <a:prstGeom prst="rect">
                <a:avLst/>
              </a:prstGeom>
            </p:spPr>
          </p:pic>
          <p:sp>
            <p:nvSpPr>
              <p:cNvPr id="152" name="CaixaDeTexto 151">
                <a:extLst>
                  <a:ext uri="{FF2B5EF4-FFF2-40B4-BE49-F238E27FC236}">
                    <a16:creationId xmlns:a16="http://schemas.microsoft.com/office/drawing/2014/main" id="{EE772E1F-C470-4294-B350-97AAE29D4D0E}"/>
                  </a:ext>
                </a:extLst>
              </p:cNvPr>
              <p:cNvSpPr txBox="1"/>
              <p:nvPr/>
            </p:nvSpPr>
            <p:spPr>
              <a:xfrm>
                <a:off x="1616764" y="1259719"/>
                <a:ext cx="21650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latin typeface="Boyz R Gross NF" panose="02080706020301020103" pitchFamily="18" charset="0"/>
                  </a:rPr>
                  <a:t>VOCÊ  ESTÁ  NO</a:t>
                </a:r>
              </a:p>
              <a:p>
                <a:r>
                  <a:rPr lang="pt-BR" dirty="0">
                    <a:latin typeface="Boyz R Gross NF" panose="02080706020301020103" pitchFamily="18" charset="0"/>
                  </a:rPr>
                  <a:t> CAMINHO  CERTO!</a:t>
                </a:r>
              </a:p>
            </p:txBody>
          </p:sp>
          <p:sp>
            <p:nvSpPr>
              <p:cNvPr id="153" name="CaixaDeTexto 152">
                <a:extLst>
                  <a:ext uri="{FF2B5EF4-FFF2-40B4-BE49-F238E27FC236}">
                    <a16:creationId xmlns:a16="http://schemas.microsoft.com/office/drawing/2014/main" id="{F85D8904-ECA8-492C-8A33-7CCC3FB9587D}"/>
                  </a:ext>
                </a:extLst>
              </p:cNvPr>
              <p:cNvSpPr txBox="1"/>
              <p:nvPr/>
            </p:nvSpPr>
            <p:spPr>
              <a:xfrm>
                <a:off x="1303038" y="871446"/>
                <a:ext cx="20245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>
                    <a:solidFill>
                      <a:srgbClr val="FF0000"/>
                    </a:solidFill>
                    <a:latin typeface="CreativeFonts1" panose="02000603000000000000" pitchFamily="2" charset="0"/>
                    <a:ea typeface="CreativeFonts1" panose="02000603000000000000" pitchFamily="2" charset="0"/>
                  </a:rPr>
                  <a:t>RESPIRE FUNDO!</a:t>
                </a:r>
              </a:p>
            </p:txBody>
          </p:sp>
          <p:sp>
            <p:nvSpPr>
              <p:cNvPr id="154" name="CaixaDeTexto 153">
                <a:extLst>
                  <a:ext uri="{FF2B5EF4-FFF2-40B4-BE49-F238E27FC236}">
                    <a16:creationId xmlns:a16="http://schemas.microsoft.com/office/drawing/2014/main" id="{B43136D7-F92B-44EB-BAE7-EE1D13093B3C}"/>
                  </a:ext>
                </a:extLst>
              </p:cNvPr>
              <p:cNvSpPr txBox="1"/>
              <p:nvPr/>
            </p:nvSpPr>
            <p:spPr>
              <a:xfrm>
                <a:off x="387058" y="211760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ESCOLA  DEODATO  DE  OLIVEIRA</a:t>
                </a:r>
              </a:p>
            </p:txBody>
          </p:sp>
          <p:sp>
            <p:nvSpPr>
              <p:cNvPr id="155" name="CaixaDeTexto 154">
                <a:extLst>
                  <a:ext uri="{FF2B5EF4-FFF2-40B4-BE49-F238E27FC236}">
                    <a16:creationId xmlns:a16="http://schemas.microsoft.com/office/drawing/2014/main" id="{236D90C9-2089-4829-B0FB-85801E3492C8}"/>
                  </a:ext>
                </a:extLst>
              </p:cNvPr>
              <p:cNvSpPr txBox="1"/>
              <p:nvPr/>
            </p:nvSpPr>
            <p:spPr>
              <a:xfrm>
                <a:off x="688041" y="239464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 AVALIAÇÃO   1º ANO B  </a:t>
                </a:r>
              </a:p>
            </p:txBody>
          </p:sp>
        </p:grpSp>
        <p:sp>
          <p:nvSpPr>
            <p:cNvPr id="148" name="CaixaDeTexto 147">
              <a:extLst>
                <a:ext uri="{FF2B5EF4-FFF2-40B4-BE49-F238E27FC236}">
                  <a16:creationId xmlns:a16="http://schemas.microsoft.com/office/drawing/2014/main" id="{D1AD2BB0-866A-4987-A21B-34E4999B1AE0}"/>
                </a:ext>
              </a:extLst>
            </p:cNvPr>
            <p:cNvSpPr txBox="1"/>
            <p:nvPr/>
          </p:nvSpPr>
          <p:spPr>
            <a:xfrm>
              <a:off x="1303038" y="2624927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</p:grp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860B6D32-040A-4B8A-8EF9-21E2F8318674}"/>
              </a:ext>
            </a:extLst>
          </p:cNvPr>
          <p:cNvGrpSpPr/>
          <p:nvPr/>
        </p:nvGrpSpPr>
        <p:grpSpPr>
          <a:xfrm rot="16200000">
            <a:off x="7472117" y="2493645"/>
            <a:ext cx="5234659" cy="2692244"/>
            <a:chOff x="490329" y="163515"/>
            <a:chExt cx="5234659" cy="2692244"/>
          </a:xfrm>
        </p:grpSpPr>
        <p:grpSp>
          <p:nvGrpSpPr>
            <p:cNvPr id="157" name="Agrupar 156">
              <a:extLst>
                <a:ext uri="{FF2B5EF4-FFF2-40B4-BE49-F238E27FC236}">
                  <a16:creationId xmlns:a16="http://schemas.microsoft.com/office/drawing/2014/main" id="{112440DF-AC91-4A5D-8400-65105F7753E6}"/>
                </a:ext>
              </a:extLst>
            </p:cNvPr>
            <p:cNvGrpSpPr/>
            <p:nvPr/>
          </p:nvGrpSpPr>
          <p:grpSpPr>
            <a:xfrm>
              <a:off x="490329" y="163515"/>
              <a:ext cx="4871454" cy="2692244"/>
              <a:chOff x="238537" y="119269"/>
              <a:chExt cx="4871454" cy="2692244"/>
            </a:xfrm>
          </p:grpSpPr>
          <p:sp>
            <p:nvSpPr>
              <p:cNvPr id="159" name="Retângulo 158">
                <a:extLst>
                  <a:ext uri="{FF2B5EF4-FFF2-40B4-BE49-F238E27FC236}">
                    <a16:creationId xmlns:a16="http://schemas.microsoft.com/office/drawing/2014/main" id="{179E318F-D159-46D4-8C62-83E1373B76A9}"/>
                  </a:ext>
                </a:extLst>
              </p:cNvPr>
              <p:cNvSpPr/>
              <p:nvPr/>
            </p:nvSpPr>
            <p:spPr>
              <a:xfrm>
                <a:off x="238537" y="119269"/>
                <a:ext cx="2756454" cy="2597425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60" name="Imagem 159" descr="Padrão do plano de fundo&#10;&#10;Descrição gerada automaticamente">
                <a:extLst>
                  <a:ext uri="{FF2B5EF4-FFF2-40B4-BE49-F238E27FC236}">
                    <a16:creationId xmlns:a16="http://schemas.microsoft.com/office/drawing/2014/main" id="{8DB49B3A-D255-4D2F-9E36-15D363BF6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537" y="119269"/>
                <a:ext cx="3059717" cy="2692244"/>
              </a:xfrm>
              <a:prstGeom prst="rect">
                <a:avLst/>
              </a:prstGeom>
            </p:spPr>
          </p:pic>
          <p:pic>
            <p:nvPicPr>
              <p:cNvPr id="161" name="Imagem 160" descr="Logotipo&#10;&#10;Descrição gerada automaticamente">
                <a:extLst>
                  <a:ext uri="{FF2B5EF4-FFF2-40B4-BE49-F238E27FC236}">
                    <a16:creationId xmlns:a16="http://schemas.microsoft.com/office/drawing/2014/main" id="{F3703DA3-60AD-41FA-8156-5AEB10D1E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536" y="926654"/>
                <a:ext cx="1186228" cy="1150363"/>
              </a:xfrm>
              <a:prstGeom prst="rect">
                <a:avLst/>
              </a:prstGeom>
            </p:spPr>
          </p:pic>
          <p:sp>
            <p:nvSpPr>
              <p:cNvPr id="162" name="CaixaDeTexto 161">
                <a:extLst>
                  <a:ext uri="{FF2B5EF4-FFF2-40B4-BE49-F238E27FC236}">
                    <a16:creationId xmlns:a16="http://schemas.microsoft.com/office/drawing/2014/main" id="{F68E86C5-EAD5-4E7C-B933-846A0BA45B8B}"/>
                  </a:ext>
                </a:extLst>
              </p:cNvPr>
              <p:cNvSpPr txBox="1"/>
              <p:nvPr/>
            </p:nvSpPr>
            <p:spPr>
              <a:xfrm>
                <a:off x="1616764" y="1259719"/>
                <a:ext cx="21650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latin typeface="Boyz R Gross NF" panose="02080706020301020103" pitchFamily="18" charset="0"/>
                  </a:rPr>
                  <a:t>VOCÊ  ESTÁ  NO</a:t>
                </a:r>
              </a:p>
              <a:p>
                <a:r>
                  <a:rPr lang="pt-BR" dirty="0">
                    <a:latin typeface="Boyz R Gross NF" panose="02080706020301020103" pitchFamily="18" charset="0"/>
                  </a:rPr>
                  <a:t> CAMINHO  CERTO!</a:t>
                </a:r>
              </a:p>
            </p:txBody>
          </p:sp>
          <p:sp>
            <p:nvSpPr>
              <p:cNvPr id="163" name="CaixaDeTexto 162">
                <a:extLst>
                  <a:ext uri="{FF2B5EF4-FFF2-40B4-BE49-F238E27FC236}">
                    <a16:creationId xmlns:a16="http://schemas.microsoft.com/office/drawing/2014/main" id="{D6091EA1-D3E6-488F-B809-D44D2343F67A}"/>
                  </a:ext>
                </a:extLst>
              </p:cNvPr>
              <p:cNvSpPr txBox="1"/>
              <p:nvPr/>
            </p:nvSpPr>
            <p:spPr>
              <a:xfrm>
                <a:off x="1303038" y="871446"/>
                <a:ext cx="20245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>
                    <a:solidFill>
                      <a:srgbClr val="FF0000"/>
                    </a:solidFill>
                    <a:latin typeface="CreativeFonts1" panose="02000603000000000000" pitchFamily="2" charset="0"/>
                    <a:ea typeface="CreativeFonts1" panose="02000603000000000000" pitchFamily="2" charset="0"/>
                  </a:rPr>
                  <a:t>RESPIRE FUNDO!</a:t>
                </a:r>
              </a:p>
            </p:txBody>
          </p:sp>
          <p:sp>
            <p:nvSpPr>
              <p:cNvPr id="164" name="CaixaDeTexto 163">
                <a:extLst>
                  <a:ext uri="{FF2B5EF4-FFF2-40B4-BE49-F238E27FC236}">
                    <a16:creationId xmlns:a16="http://schemas.microsoft.com/office/drawing/2014/main" id="{CB3808C4-0209-4231-BDD5-F22BF2E0F600}"/>
                  </a:ext>
                </a:extLst>
              </p:cNvPr>
              <p:cNvSpPr txBox="1"/>
              <p:nvPr/>
            </p:nvSpPr>
            <p:spPr>
              <a:xfrm>
                <a:off x="387058" y="211760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ESCOLA  DEODATO  DE  OLIVEIRA</a:t>
                </a:r>
              </a:p>
            </p:txBody>
          </p:sp>
          <p:sp>
            <p:nvSpPr>
              <p:cNvPr id="165" name="CaixaDeTexto 164">
                <a:extLst>
                  <a:ext uri="{FF2B5EF4-FFF2-40B4-BE49-F238E27FC236}">
                    <a16:creationId xmlns:a16="http://schemas.microsoft.com/office/drawing/2014/main" id="{A6FDF063-39C7-4CAC-9341-76C7E1046F84}"/>
                  </a:ext>
                </a:extLst>
              </p:cNvPr>
              <p:cNvSpPr txBox="1"/>
              <p:nvPr/>
            </p:nvSpPr>
            <p:spPr>
              <a:xfrm>
                <a:off x="688041" y="239464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 AVALIAÇÃO   1º ANO B  </a:t>
                </a:r>
              </a:p>
            </p:txBody>
          </p:sp>
        </p:grpSp>
        <p:sp>
          <p:nvSpPr>
            <p:cNvPr id="158" name="CaixaDeTexto 157">
              <a:extLst>
                <a:ext uri="{FF2B5EF4-FFF2-40B4-BE49-F238E27FC236}">
                  <a16:creationId xmlns:a16="http://schemas.microsoft.com/office/drawing/2014/main" id="{0A427088-417E-4A47-BB5F-DB67A6B4867F}"/>
                </a:ext>
              </a:extLst>
            </p:cNvPr>
            <p:cNvSpPr txBox="1"/>
            <p:nvPr/>
          </p:nvSpPr>
          <p:spPr>
            <a:xfrm>
              <a:off x="1303038" y="2624927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</p:grpSp>
      <p:grpSp>
        <p:nvGrpSpPr>
          <p:cNvPr id="166" name="Agrupar 165">
            <a:extLst>
              <a:ext uri="{FF2B5EF4-FFF2-40B4-BE49-F238E27FC236}">
                <a16:creationId xmlns:a16="http://schemas.microsoft.com/office/drawing/2014/main" id="{39A750E3-DC45-46B6-B9D5-B2911C8CCD83}"/>
              </a:ext>
            </a:extLst>
          </p:cNvPr>
          <p:cNvGrpSpPr/>
          <p:nvPr/>
        </p:nvGrpSpPr>
        <p:grpSpPr>
          <a:xfrm rot="16200000">
            <a:off x="4634684" y="2509279"/>
            <a:ext cx="5234659" cy="2692244"/>
            <a:chOff x="490329" y="163515"/>
            <a:chExt cx="5234659" cy="2692244"/>
          </a:xfrm>
        </p:grpSpPr>
        <p:grpSp>
          <p:nvGrpSpPr>
            <p:cNvPr id="167" name="Agrupar 166">
              <a:extLst>
                <a:ext uri="{FF2B5EF4-FFF2-40B4-BE49-F238E27FC236}">
                  <a16:creationId xmlns:a16="http://schemas.microsoft.com/office/drawing/2014/main" id="{EBD8CBE9-EA41-4E2C-9024-179789984BF2}"/>
                </a:ext>
              </a:extLst>
            </p:cNvPr>
            <p:cNvGrpSpPr/>
            <p:nvPr/>
          </p:nvGrpSpPr>
          <p:grpSpPr>
            <a:xfrm>
              <a:off x="490329" y="163515"/>
              <a:ext cx="4871454" cy="2692244"/>
              <a:chOff x="238537" y="119269"/>
              <a:chExt cx="4871454" cy="2692244"/>
            </a:xfrm>
          </p:grpSpPr>
          <p:sp>
            <p:nvSpPr>
              <p:cNvPr id="169" name="Retângulo 168">
                <a:extLst>
                  <a:ext uri="{FF2B5EF4-FFF2-40B4-BE49-F238E27FC236}">
                    <a16:creationId xmlns:a16="http://schemas.microsoft.com/office/drawing/2014/main" id="{CFB06B89-C928-43E3-B5B5-6664D4D67393}"/>
                  </a:ext>
                </a:extLst>
              </p:cNvPr>
              <p:cNvSpPr/>
              <p:nvPr/>
            </p:nvSpPr>
            <p:spPr>
              <a:xfrm>
                <a:off x="238537" y="119269"/>
                <a:ext cx="2756454" cy="2597425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70" name="Imagem 169" descr="Padrão do plano de fundo&#10;&#10;Descrição gerada automaticamente">
                <a:extLst>
                  <a:ext uri="{FF2B5EF4-FFF2-40B4-BE49-F238E27FC236}">
                    <a16:creationId xmlns:a16="http://schemas.microsoft.com/office/drawing/2014/main" id="{D7D97C0F-1760-4A6C-88E4-7B4638A3E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537" y="119269"/>
                <a:ext cx="3059717" cy="2692244"/>
              </a:xfrm>
              <a:prstGeom prst="rect">
                <a:avLst/>
              </a:prstGeom>
            </p:spPr>
          </p:pic>
          <p:pic>
            <p:nvPicPr>
              <p:cNvPr id="171" name="Imagem 170" descr="Logotipo&#10;&#10;Descrição gerada automaticamente">
                <a:extLst>
                  <a:ext uri="{FF2B5EF4-FFF2-40B4-BE49-F238E27FC236}">
                    <a16:creationId xmlns:a16="http://schemas.microsoft.com/office/drawing/2014/main" id="{547B0B8C-B898-48C8-A689-5FA75FE26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536" y="926654"/>
                <a:ext cx="1186228" cy="1150363"/>
              </a:xfrm>
              <a:prstGeom prst="rect">
                <a:avLst/>
              </a:prstGeom>
            </p:spPr>
          </p:pic>
          <p:sp>
            <p:nvSpPr>
              <p:cNvPr id="172" name="CaixaDeTexto 171">
                <a:extLst>
                  <a:ext uri="{FF2B5EF4-FFF2-40B4-BE49-F238E27FC236}">
                    <a16:creationId xmlns:a16="http://schemas.microsoft.com/office/drawing/2014/main" id="{6390B6FB-7347-47DF-8C02-1B6A0E2EAC5A}"/>
                  </a:ext>
                </a:extLst>
              </p:cNvPr>
              <p:cNvSpPr txBox="1"/>
              <p:nvPr/>
            </p:nvSpPr>
            <p:spPr>
              <a:xfrm>
                <a:off x="1616764" y="1259719"/>
                <a:ext cx="21650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latin typeface="Boyz R Gross NF" panose="02080706020301020103" pitchFamily="18" charset="0"/>
                  </a:rPr>
                  <a:t>VOCÊ  ESTÁ  NO</a:t>
                </a:r>
              </a:p>
              <a:p>
                <a:r>
                  <a:rPr lang="pt-BR" dirty="0">
                    <a:latin typeface="Boyz R Gross NF" panose="02080706020301020103" pitchFamily="18" charset="0"/>
                  </a:rPr>
                  <a:t> CAMINHO  CERTO!</a:t>
                </a:r>
              </a:p>
            </p:txBody>
          </p:sp>
          <p:sp>
            <p:nvSpPr>
              <p:cNvPr id="173" name="CaixaDeTexto 172">
                <a:extLst>
                  <a:ext uri="{FF2B5EF4-FFF2-40B4-BE49-F238E27FC236}">
                    <a16:creationId xmlns:a16="http://schemas.microsoft.com/office/drawing/2014/main" id="{1B33595F-4DB8-405F-8D25-AF5053548BF7}"/>
                  </a:ext>
                </a:extLst>
              </p:cNvPr>
              <p:cNvSpPr txBox="1"/>
              <p:nvPr/>
            </p:nvSpPr>
            <p:spPr>
              <a:xfrm>
                <a:off x="1303038" y="871446"/>
                <a:ext cx="20245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>
                    <a:solidFill>
                      <a:srgbClr val="FF0000"/>
                    </a:solidFill>
                    <a:latin typeface="CreativeFonts1" panose="02000603000000000000" pitchFamily="2" charset="0"/>
                    <a:ea typeface="CreativeFonts1" panose="02000603000000000000" pitchFamily="2" charset="0"/>
                  </a:rPr>
                  <a:t>RESPIRE FUNDO!</a:t>
                </a:r>
              </a:p>
            </p:txBody>
          </p:sp>
          <p:sp>
            <p:nvSpPr>
              <p:cNvPr id="174" name="CaixaDeTexto 173">
                <a:extLst>
                  <a:ext uri="{FF2B5EF4-FFF2-40B4-BE49-F238E27FC236}">
                    <a16:creationId xmlns:a16="http://schemas.microsoft.com/office/drawing/2014/main" id="{C64A4238-536F-413E-A4C2-4836F5F14106}"/>
                  </a:ext>
                </a:extLst>
              </p:cNvPr>
              <p:cNvSpPr txBox="1"/>
              <p:nvPr/>
            </p:nvSpPr>
            <p:spPr>
              <a:xfrm>
                <a:off x="387058" y="211760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ESCOLA  DEODATO  DE  OLIVEIRA</a:t>
                </a:r>
              </a:p>
            </p:txBody>
          </p:sp>
          <p:sp>
            <p:nvSpPr>
              <p:cNvPr id="175" name="CaixaDeTexto 174">
                <a:extLst>
                  <a:ext uri="{FF2B5EF4-FFF2-40B4-BE49-F238E27FC236}">
                    <a16:creationId xmlns:a16="http://schemas.microsoft.com/office/drawing/2014/main" id="{7B0BB016-B9CB-40E1-9D0C-A49729B35213}"/>
                  </a:ext>
                </a:extLst>
              </p:cNvPr>
              <p:cNvSpPr txBox="1"/>
              <p:nvPr/>
            </p:nvSpPr>
            <p:spPr>
              <a:xfrm>
                <a:off x="688041" y="239464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 AVALIAÇÃO   1º ANO B  </a:t>
                </a:r>
              </a:p>
            </p:txBody>
          </p:sp>
        </p:grpSp>
        <p:sp>
          <p:nvSpPr>
            <p:cNvPr id="168" name="CaixaDeTexto 167">
              <a:extLst>
                <a:ext uri="{FF2B5EF4-FFF2-40B4-BE49-F238E27FC236}">
                  <a16:creationId xmlns:a16="http://schemas.microsoft.com/office/drawing/2014/main" id="{34D7A999-4FB0-43FC-9D60-DB21846FAE81}"/>
                </a:ext>
              </a:extLst>
            </p:cNvPr>
            <p:cNvSpPr txBox="1"/>
            <p:nvPr/>
          </p:nvSpPr>
          <p:spPr>
            <a:xfrm>
              <a:off x="1303038" y="2624927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</p:grp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2436EC9A-1811-4BF7-8B1F-3E748E3D28E3}"/>
              </a:ext>
            </a:extLst>
          </p:cNvPr>
          <p:cNvGrpSpPr/>
          <p:nvPr/>
        </p:nvGrpSpPr>
        <p:grpSpPr>
          <a:xfrm rot="16200000">
            <a:off x="1797251" y="2524913"/>
            <a:ext cx="5234659" cy="2692244"/>
            <a:chOff x="490329" y="163515"/>
            <a:chExt cx="5234659" cy="2692244"/>
          </a:xfrm>
        </p:grpSpPr>
        <p:grpSp>
          <p:nvGrpSpPr>
            <p:cNvPr id="177" name="Agrupar 176">
              <a:extLst>
                <a:ext uri="{FF2B5EF4-FFF2-40B4-BE49-F238E27FC236}">
                  <a16:creationId xmlns:a16="http://schemas.microsoft.com/office/drawing/2014/main" id="{52D8CA4B-F644-48A9-9FBC-755843ED494D}"/>
                </a:ext>
              </a:extLst>
            </p:cNvPr>
            <p:cNvGrpSpPr/>
            <p:nvPr/>
          </p:nvGrpSpPr>
          <p:grpSpPr>
            <a:xfrm>
              <a:off x="490329" y="163515"/>
              <a:ext cx="4871454" cy="2692244"/>
              <a:chOff x="238537" y="119269"/>
              <a:chExt cx="4871454" cy="2692244"/>
            </a:xfrm>
          </p:grpSpPr>
          <p:sp>
            <p:nvSpPr>
              <p:cNvPr id="179" name="Retângulo 178">
                <a:extLst>
                  <a:ext uri="{FF2B5EF4-FFF2-40B4-BE49-F238E27FC236}">
                    <a16:creationId xmlns:a16="http://schemas.microsoft.com/office/drawing/2014/main" id="{C1399EA5-C3E6-4054-BD88-198CF0E6D625}"/>
                  </a:ext>
                </a:extLst>
              </p:cNvPr>
              <p:cNvSpPr/>
              <p:nvPr/>
            </p:nvSpPr>
            <p:spPr>
              <a:xfrm>
                <a:off x="238537" y="119269"/>
                <a:ext cx="2756454" cy="2597425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80" name="Imagem 179" descr="Padrão do plano de fundo&#10;&#10;Descrição gerada automaticamente">
                <a:extLst>
                  <a:ext uri="{FF2B5EF4-FFF2-40B4-BE49-F238E27FC236}">
                    <a16:creationId xmlns:a16="http://schemas.microsoft.com/office/drawing/2014/main" id="{999CA209-49C1-4581-9BFB-94F24B44E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537" y="119269"/>
                <a:ext cx="3059717" cy="2692244"/>
              </a:xfrm>
              <a:prstGeom prst="rect">
                <a:avLst/>
              </a:prstGeom>
            </p:spPr>
          </p:pic>
          <p:pic>
            <p:nvPicPr>
              <p:cNvPr id="181" name="Imagem 180" descr="Logotipo&#10;&#10;Descrição gerada automaticamente">
                <a:extLst>
                  <a:ext uri="{FF2B5EF4-FFF2-40B4-BE49-F238E27FC236}">
                    <a16:creationId xmlns:a16="http://schemas.microsoft.com/office/drawing/2014/main" id="{8A8CCEFF-C321-4360-81CD-959A583F8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536" y="926654"/>
                <a:ext cx="1186228" cy="1150363"/>
              </a:xfrm>
              <a:prstGeom prst="rect">
                <a:avLst/>
              </a:prstGeom>
            </p:spPr>
          </p:pic>
          <p:sp>
            <p:nvSpPr>
              <p:cNvPr id="182" name="CaixaDeTexto 181">
                <a:extLst>
                  <a:ext uri="{FF2B5EF4-FFF2-40B4-BE49-F238E27FC236}">
                    <a16:creationId xmlns:a16="http://schemas.microsoft.com/office/drawing/2014/main" id="{03F71413-5842-41DB-B901-65F41C36E4FA}"/>
                  </a:ext>
                </a:extLst>
              </p:cNvPr>
              <p:cNvSpPr txBox="1"/>
              <p:nvPr/>
            </p:nvSpPr>
            <p:spPr>
              <a:xfrm>
                <a:off x="1616764" y="1259719"/>
                <a:ext cx="21650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latin typeface="Boyz R Gross NF" panose="02080706020301020103" pitchFamily="18" charset="0"/>
                  </a:rPr>
                  <a:t>VOCÊ  ESTÁ  NO</a:t>
                </a:r>
              </a:p>
              <a:p>
                <a:r>
                  <a:rPr lang="pt-BR" dirty="0">
                    <a:latin typeface="Boyz R Gross NF" panose="02080706020301020103" pitchFamily="18" charset="0"/>
                  </a:rPr>
                  <a:t> CAMINHO  CERTO!</a:t>
                </a:r>
              </a:p>
            </p:txBody>
          </p:sp>
          <p:sp>
            <p:nvSpPr>
              <p:cNvPr id="183" name="CaixaDeTexto 182">
                <a:extLst>
                  <a:ext uri="{FF2B5EF4-FFF2-40B4-BE49-F238E27FC236}">
                    <a16:creationId xmlns:a16="http://schemas.microsoft.com/office/drawing/2014/main" id="{AAAA4A53-7763-47E7-A089-936DD023428C}"/>
                  </a:ext>
                </a:extLst>
              </p:cNvPr>
              <p:cNvSpPr txBox="1"/>
              <p:nvPr/>
            </p:nvSpPr>
            <p:spPr>
              <a:xfrm>
                <a:off x="1303038" y="871446"/>
                <a:ext cx="20245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>
                    <a:solidFill>
                      <a:srgbClr val="FF0000"/>
                    </a:solidFill>
                    <a:latin typeface="CreativeFonts1" panose="02000603000000000000" pitchFamily="2" charset="0"/>
                    <a:ea typeface="CreativeFonts1" panose="02000603000000000000" pitchFamily="2" charset="0"/>
                  </a:rPr>
                  <a:t>RESPIRE FUNDO!</a:t>
                </a:r>
              </a:p>
            </p:txBody>
          </p:sp>
          <p:sp>
            <p:nvSpPr>
              <p:cNvPr id="184" name="CaixaDeTexto 183">
                <a:extLst>
                  <a:ext uri="{FF2B5EF4-FFF2-40B4-BE49-F238E27FC236}">
                    <a16:creationId xmlns:a16="http://schemas.microsoft.com/office/drawing/2014/main" id="{CBAC1519-51D9-4AD6-B4C4-9C021963C5B8}"/>
                  </a:ext>
                </a:extLst>
              </p:cNvPr>
              <p:cNvSpPr txBox="1"/>
              <p:nvPr/>
            </p:nvSpPr>
            <p:spPr>
              <a:xfrm>
                <a:off x="387058" y="211760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ESCOLA  DEODATO  DE  OLIVEIRA</a:t>
                </a:r>
              </a:p>
            </p:txBody>
          </p:sp>
          <p:sp>
            <p:nvSpPr>
              <p:cNvPr id="185" name="CaixaDeTexto 184">
                <a:extLst>
                  <a:ext uri="{FF2B5EF4-FFF2-40B4-BE49-F238E27FC236}">
                    <a16:creationId xmlns:a16="http://schemas.microsoft.com/office/drawing/2014/main" id="{6094D479-DF96-41A4-9DDC-E74202AC8B95}"/>
                  </a:ext>
                </a:extLst>
              </p:cNvPr>
              <p:cNvSpPr txBox="1"/>
              <p:nvPr/>
            </p:nvSpPr>
            <p:spPr>
              <a:xfrm>
                <a:off x="688041" y="239464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 AVALIAÇÃO   1º ANO B  </a:t>
                </a:r>
              </a:p>
            </p:txBody>
          </p:sp>
        </p:grpSp>
        <p:sp>
          <p:nvSpPr>
            <p:cNvPr id="178" name="CaixaDeTexto 177">
              <a:extLst>
                <a:ext uri="{FF2B5EF4-FFF2-40B4-BE49-F238E27FC236}">
                  <a16:creationId xmlns:a16="http://schemas.microsoft.com/office/drawing/2014/main" id="{2C1E9520-EB4C-429B-B3CA-2F4B7B4DDE92}"/>
                </a:ext>
              </a:extLst>
            </p:cNvPr>
            <p:cNvSpPr txBox="1"/>
            <p:nvPr/>
          </p:nvSpPr>
          <p:spPr>
            <a:xfrm>
              <a:off x="1303038" y="2624927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</p:grpSp>
      <p:grpSp>
        <p:nvGrpSpPr>
          <p:cNvPr id="186" name="Agrupar 185">
            <a:extLst>
              <a:ext uri="{FF2B5EF4-FFF2-40B4-BE49-F238E27FC236}">
                <a16:creationId xmlns:a16="http://schemas.microsoft.com/office/drawing/2014/main" id="{932924D8-741F-450C-AF21-4984A44F616E}"/>
              </a:ext>
            </a:extLst>
          </p:cNvPr>
          <p:cNvGrpSpPr/>
          <p:nvPr/>
        </p:nvGrpSpPr>
        <p:grpSpPr>
          <a:xfrm rot="16200000">
            <a:off x="-1040182" y="2540547"/>
            <a:ext cx="5234659" cy="2692244"/>
            <a:chOff x="490329" y="163515"/>
            <a:chExt cx="5234659" cy="2692244"/>
          </a:xfrm>
        </p:grpSpPr>
        <p:grpSp>
          <p:nvGrpSpPr>
            <p:cNvPr id="187" name="Agrupar 186">
              <a:extLst>
                <a:ext uri="{FF2B5EF4-FFF2-40B4-BE49-F238E27FC236}">
                  <a16:creationId xmlns:a16="http://schemas.microsoft.com/office/drawing/2014/main" id="{6F2A59CC-D634-4C9A-8DE7-CAD39B30E26F}"/>
                </a:ext>
              </a:extLst>
            </p:cNvPr>
            <p:cNvGrpSpPr/>
            <p:nvPr/>
          </p:nvGrpSpPr>
          <p:grpSpPr>
            <a:xfrm>
              <a:off x="490329" y="163515"/>
              <a:ext cx="4871454" cy="2692244"/>
              <a:chOff x="238537" y="119269"/>
              <a:chExt cx="4871454" cy="2692244"/>
            </a:xfrm>
          </p:grpSpPr>
          <p:sp>
            <p:nvSpPr>
              <p:cNvPr id="189" name="Retângulo 188">
                <a:extLst>
                  <a:ext uri="{FF2B5EF4-FFF2-40B4-BE49-F238E27FC236}">
                    <a16:creationId xmlns:a16="http://schemas.microsoft.com/office/drawing/2014/main" id="{B5DED1D7-B1FD-4568-9B78-27FE5E0A1475}"/>
                  </a:ext>
                </a:extLst>
              </p:cNvPr>
              <p:cNvSpPr/>
              <p:nvPr/>
            </p:nvSpPr>
            <p:spPr>
              <a:xfrm>
                <a:off x="238537" y="119269"/>
                <a:ext cx="2756454" cy="2597425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90" name="Imagem 189" descr="Padrão do plano de fundo&#10;&#10;Descrição gerada automaticamente">
                <a:extLst>
                  <a:ext uri="{FF2B5EF4-FFF2-40B4-BE49-F238E27FC236}">
                    <a16:creationId xmlns:a16="http://schemas.microsoft.com/office/drawing/2014/main" id="{6E489829-E3CD-4F23-B551-1AC3E232FF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537" y="119269"/>
                <a:ext cx="3059717" cy="2692244"/>
              </a:xfrm>
              <a:prstGeom prst="rect">
                <a:avLst/>
              </a:prstGeom>
            </p:spPr>
          </p:pic>
          <p:pic>
            <p:nvPicPr>
              <p:cNvPr id="191" name="Imagem 190" descr="Logotipo&#10;&#10;Descrição gerada automaticamente">
                <a:extLst>
                  <a:ext uri="{FF2B5EF4-FFF2-40B4-BE49-F238E27FC236}">
                    <a16:creationId xmlns:a16="http://schemas.microsoft.com/office/drawing/2014/main" id="{0491B589-6DF3-4D39-8DDC-3E7D429D66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536" y="926654"/>
                <a:ext cx="1186228" cy="1150363"/>
              </a:xfrm>
              <a:prstGeom prst="rect">
                <a:avLst/>
              </a:prstGeom>
            </p:spPr>
          </p:pic>
          <p:sp>
            <p:nvSpPr>
              <p:cNvPr id="192" name="CaixaDeTexto 191">
                <a:extLst>
                  <a:ext uri="{FF2B5EF4-FFF2-40B4-BE49-F238E27FC236}">
                    <a16:creationId xmlns:a16="http://schemas.microsoft.com/office/drawing/2014/main" id="{FE997289-FBDC-4ED0-9A37-69E969E14054}"/>
                  </a:ext>
                </a:extLst>
              </p:cNvPr>
              <p:cNvSpPr txBox="1"/>
              <p:nvPr/>
            </p:nvSpPr>
            <p:spPr>
              <a:xfrm>
                <a:off x="1616764" y="1259719"/>
                <a:ext cx="21650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latin typeface="Boyz R Gross NF" panose="02080706020301020103" pitchFamily="18" charset="0"/>
                  </a:rPr>
                  <a:t>VOCÊ  ESTÁ  NO</a:t>
                </a:r>
              </a:p>
              <a:p>
                <a:r>
                  <a:rPr lang="pt-BR" dirty="0">
                    <a:latin typeface="Boyz R Gross NF" panose="02080706020301020103" pitchFamily="18" charset="0"/>
                  </a:rPr>
                  <a:t> CAMINHO  CERTO!</a:t>
                </a:r>
              </a:p>
            </p:txBody>
          </p:sp>
          <p:sp>
            <p:nvSpPr>
              <p:cNvPr id="193" name="CaixaDeTexto 192">
                <a:extLst>
                  <a:ext uri="{FF2B5EF4-FFF2-40B4-BE49-F238E27FC236}">
                    <a16:creationId xmlns:a16="http://schemas.microsoft.com/office/drawing/2014/main" id="{E6BF7161-676B-45E9-A854-E1D11F2DA6A1}"/>
                  </a:ext>
                </a:extLst>
              </p:cNvPr>
              <p:cNvSpPr txBox="1"/>
              <p:nvPr/>
            </p:nvSpPr>
            <p:spPr>
              <a:xfrm>
                <a:off x="1303038" y="871446"/>
                <a:ext cx="20245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>
                    <a:solidFill>
                      <a:srgbClr val="FF0000"/>
                    </a:solidFill>
                    <a:latin typeface="CreativeFonts1" panose="02000603000000000000" pitchFamily="2" charset="0"/>
                    <a:ea typeface="CreativeFonts1" panose="02000603000000000000" pitchFamily="2" charset="0"/>
                  </a:rPr>
                  <a:t>RESPIRE FUNDO!</a:t>
                </a:r>
              </a:p>
            </p:txBody>
          </p:sp>
          <p:sp>
            <p:nvSpPr>
              <p:cNvPr id="194" name="CaixaDeTexto 193">
                <a:extLst>
                  <a:ext uri="{FF2B5EF4-FFF2-40B4-BE49-F238E27FC236}">
                    <a16:creationId xmlns:a16="http://schemas.microsoft.com/office/drawing/2014/main" id="{310A1F65-508B-4739-9D1B-7F22FA2D0AC7}"/>
                  </a:ext>
                </a:extLst>
              </p:cNvPr>
              <p:cNvSpPr txBox="1"/>
              <p:nvPr/>
            </p:nvSpPr>
            <p:spPr>
              <a:xfrm>
                <a:off x="387058" y="211760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ESCOLA  DEODATO  DE  OLIVEIRA</a:t>
                </a:r>
              </a:p>
            </p:txBody>
          </p:sp>
          <p:sp>
            <p:nvSpPr>
              <p:cNvPr id="195" name="CaixaDeTexto 194">
                <a:extLst>
                  <a:ext uri="{FF2B5EF4-FFF2-40B4-BE49-F238E27FC236}">
                    <a16:creationId xmlns:a16="http://schemas.microsoft.com/office/drawing/2014/main" id="{C74B89EB-812E-4887-B153-971927AA89FD}"/>
                  </a:ext>
                </a:extLst>
              </p:cNvPr>
              <p:cNvSpPr txBox="1"/>
              <p:nvPr/>
            </p:nvSpPr>
            <p:spPr>
              <a:xfrm>
                <a:off x="688041" y="2394647"/>
                <a:ext cx="44219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>
                    <a:latin typeface="Arial Black" panose="020B0A04020102020204" pitchFamily="34" charset="0"/>
                    <a:ea typeface="CreativeFonts1" panose="02000603000000000000" pitchFamily="2" charset="0"/>
                  </a:rPr>
                  <a:t> AVALIAÇÃO   1º ANO B  </a:t>
                </a:r>
              </a:p>
            </p:txBody>
          </p:sp>
        </p:grpSp>
        <p:sp>
          <p:nvSpPr>
            <p:cNvPr id="188" name="CaixaDeTexto 187">
              <a:extLst>
                <a:ext uri="{FF2B5EF4-FFF2-40B4-BE49-F238E27FC236}">
                  <a16:creationId xmlns:a16="http://schemas.microsoft.com/office/drawing/2014/main" id="{7B6A0BDE-BCDE-4CCE-889A-646506E01D22}"/>
                </a:ext>
              </a:extLst>
            </p:cNvPr>
            <p:cNvSpPr txBox="1"/>
            <p:nvPr/>
          </p:nvSpPr>
          <p:spPr>
            <a:xfrm>
              <a:off x="1303038" y="2624927"/>
              <a:ext cx="4421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4752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475A39B-0587-4598-A7FE-D35B8E162EEC}"/>
              </a:ext>
            </a:extLst>
          </p:cNvPr>
          <p:cNvGrpSpPr/>
          <p:nvPr/>
        </p:nvGrpSpPr>
        <p:grpSpPr>
          <a:xfrm>
            <a:off x="46615" y="104297"/>
            <a:ext cx="5379721" cy="3121559"/>
            <a:chOff x="106680" y="126609"/>
            <a:chExt cx="6420002" cy="3302392"/>
          </a:xfrm>
        </p:grpSpPr>
        <p:pic>
          <p:nvPicPr>
            <p:cNvPr id="7" name="Imagem 6" descr="Padrão do plano de fundo&#10;&#10;Descrição gerada automaticamente">
              <a:extLst>
                <a:ext uri="{FF2B5EF4-FFF2-40B4-BE49-F238E27FC236}">
                  <a16:creationId xmlns:a16="http://schemas.microsoft.com/office/drawing/2014/main" id="{B1E59648-07FC-409F-8BCB-F8AF5418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" y="126609"/>
              <a:ext cx="3622431" cy="3302392"/>
            </a:xfrm>
            <a:prstGeom prst="rect">
              <a:avLst/>
            </a:prstGeom>
          </p:spPr>
        </p:pic>
        <p:pic>
          <p:nvPicPr>
            <p:cNvPr id="9" name="Imagem 8" descr="Desenho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975A2438-7DA8-4128-8AA3-32C9442B7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4" y="154175"/>
              <a:ext cx="2812659" cy="2542644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76580FE-E33E-4691-9AA9-433E8EC02385}"/>
                </a:ext>
              </a:extLst>
            </p:cNvPr>
            <p:cNvSpPr txBox="1"/>
            <p:nvPr/>
          </p:nvSpPr>
          <p:spPr>
            <a:xfrm>
              <a:off x="1184965" y="2527199"/>
              <a:ext cx="3248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Gill Sans Ultra Bold" panose="020B0A02020104020203" pitchFamily="34" charset="0"/>
                </a:rPr>
                <a:t>RELAXA!</a:t>
              </a:r>
            </a:p>
          </p:txBody>
        </p:sp>
        <p:sp>
          <p:nvSpPr>
            <p:cNvPr id="90" name="CaixaDeTexto 89">
              <a:extLst>
                <a:ext uri="{FF2B5EF4-FFF2-40B4-BE49-F238E27FC236}">
                  <a16:creationId xmlns:a16="http://schemas.microsoft.com/office/drawing/2014/main" id="{70B16172-F89F-4B63-B886-7E940BFB20B8}"/>
                </a:ext>
              </a:extLst>
            </p:cNvPr>
            <p:cNvSpPr txBox="1"/>
            <p:nvPr/>
          </p:nvSpPr>
          <p:spPr>
            <a:xfrm>
              <a:off x="366639" y="2792739"/>
              <a:ext cx="3248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Gill Sans Ultra Bold" panose="020B0A02020104020203" pitchFamily="34" charset="0"/>
                </a:rPr>
                <a:t>  VOCÊ  CONSEGUE!</a:t>
              </a:r>
            </a:p>
          </p:txBody>
        </p:sp>
        <p:sp>
          <p:nvSpPr>
            <p:cNvPr id="91" name="CaixaDeTexto 90">
              <a:extLst>
                <a:ext uri="{FF2B5EF4-FFF2-40B4-BE49-F238E27FC236}">
                  <a16:creationId xmlns:a16="http://schemas.microsoft.com/office/drawing/2014/main" id="{A4CA036D-1FD8-4FEB-804E-3DD64AA26A19}"/>
                </a:ext>
              </a:extLst>
            </p:cNvPr>
            <p:cNvSpPr txBox="1"/>
            <p:nvPr/>
          </p:nvSpPr>
          <p:spPr>
            <a:xfrm>
              <a:off x="2104732" y="3205343"/>
              <a:ext cx="44219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7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92" name="CaixaDeTexto 91">
              <a:extLst>
                <a:ext uri="{FF2B5EF4-FFF2-40B4-BE49-F238E27FC236}">
                  <a16:creationId xmlns:a16="http://schemas.microsoft.com/office/drawing/2014/main" id="{E1737561-A573-4BD4-B4A7-D8C02B1C2851}"/>
                </a:ext>
              </a:extLst>
            </p:cNvPr>
            <p:cNvSpPr txBox="1"/>
            <p:nvPr/>
          </p:nvSpPr>
          <p:spPr>
            <a:xfrm>
              <a:off x="550976" y="3026900"/>
              <a:ext cx="44219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grpSp>
        <p:nvGrpSpPr>
          <p:cNvPr id="200" name="Agrupar 199">
            <a:extLst>
              <a:ext uri="{FF2B5EF4-FFF2-40B4-BE49-F238E27FC236}">
                <a16:creationId xmlns:a16="http://schemas.microsoft.com/office/drawing/2014/main" id="{28120B6F-9DFA-42BA-B57C-F64628ACC6F4}"/>
              </a:ext>
            </a:extLst>
          </p:cNvPr>
          <p:cNvGrpSpPr/>
          <p:nvPr/>
        </p:nvGrpSpPr>
        <p:grpSpPr>
          <a:xfrm>
            <a:off x="57992" y="3416839"/>
            <a:ext cx="5379721" cy="3121559"/>
            <a:chOff x="106680" y="126609"/>
            <a:chExt cx="6420002" cy="3302392"/>
          </a:xfrm>
        </p:grpSpPr>
        <p:pic>
          <p:nvPicPr>
            <p:cNvPr id="201" name="Imagem 200" descr="Padrão do plano de fundo&#10;&#10;Descrição gerada automaticamente">
              <a:extLst>
                <a:ext uri="{FF2B5EF4-FFF2-40B4-BE49-F238E27FC236}">
                  <a16:creationId xmlns:a16="http://schemas.microsoft.com/office/drawing/2014/main" id="{5C629D22-1EF2-4AE8-B889-E06740DB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" y="126609"/>
              <a:ext cx="3622431" cy="3302392"/>
            </a:xfrm>
            <a:prstGeom prst="rect">
              <a:avLst/>
            </a:prstGeom>
          </p:spPr>
        </p:pic>
        <p:pic>
          <p:nvPicPr>
            <p:cNvPr id="202" name="Imagem 201" descr="Desenho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5297ACD1-A586-4864-B008-C4D6FE8A3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4" y="154175"/>
              <a:ext cx="2812659" cy="2542644"/>
            </a:xfrm>
            <a:prstGeom prst="rect">
              <a:avLst/>
            </a:prstGeom>
          </p:spPr>
        </p:pic>
        <p:sp>
          <p:nvSpPr>
            <p:cNvPr id="203" name="CaixaDeTexto 202">
              <a:extLst>
                <a:ext uri="{FF2B5EF4-FFF2-40B4-BE49-F238E27FC236}">
                  <a16:creationId xmlns:a16="http://schemas.microsoft.com/office/drawing/2014/main" id="{B10262E0-B5F9-4C9F-8049-F31B3D9F5472}"/>
                </a:ext>
              </a:extLst>
            </p:cNvPr>
            <p:cNvSpPr txBox="1"/>
            <p:nvPr/>
          </p:nvSpPr>
          <p:spPr>
            <a:xfrm>
              <a:off x="1184965" y="2527199"/>
              <a:ext cx="3248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Gill Sans Ultra Bold" panose="020B0A02020104020203" pitchFamily="34" charset="0"/>
                </a:rPr>
                <a:t>RELAXA!</a:t>
              </a:r>
            </a:p>
          </p:txBody>
        </p:sp>
        <p:sp>
          <p:nvSpPr>
            <p:cNvPr id="204" name="CaixaDeTexto 203">
              <a:extLst>
                <a:ext uri="{FF2B5EF4-FFF2-40B4-BE49-F238E27FC236}">
                  <a16:creationId xmlns:a16="http://schemas.microsoft.com/office/drawing/2014/main" id="{70374C3D-4459-4FD6-A4CF-BD7DF6DA9824}"/>
                </a:ext>
              </a:extLst>
            </p:cNvPr>
            <p:cNvSpPr txBox="1"/>
            <p:nvPr/>
          </p:nvSpPr>
          <p:spPr>
            <a:xfrm>
              <a:off x="366639" y="2792739"/>
              <a:ext cx="3248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Gill Sans Ultra Bold" panose="020B0A02020104020203" pitchFamily="34" charset="0"/>
                </a:rPr>
                <a:t>  VOCÊ  CONSEGUE!</a:t>
              </a:r>
            </a:p>
          </p:txBody>
        </p:sp>
        <p:sp>
          <p:nvSpPr>
            <p:cNvPr id="205" name="CaixaDeTexto 204">
              <a:extLst>
                <a:ext uri="{FF2B5EF4-FFF2-40B4-BE49-F238E27FC236}">
                  <a16:creationId xmlns:a16="http://schemas.microsoft.com/office/drawing/2014/main" id="{81DCCB75-1FAE-4308-909F-ECD746D0BAB3}"/>
                </a:ext>
              </a:extLst>
            </p:cNvPr>
            <p:cNvSpPr txBox="1"/>
            <p:nvPr/>
          </p:nvSpPr>
          <p:spPr>
            <a:xfrm>
              <a:off x="2104732" y="3205343"/>
              <a:ext cx="44219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7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206" name="CaixaDeTexto 205">
              <a:extLst>
                <a:ext uri="{FF2B5EF4-FFF2-40B4-BE49-F238E27FC236}">
                  <a16:creationId xmlns:a16="http://schemas.microsoft.com/office/drawing/2014/main" id="{8B7B1601-2221-473F-986D-C517EA67FF85}"/>
                </a:ext>
              </a:extLst>
            </p:cNvPr>
            <p:cNvSpPr txBox="1"/>
            <p:nvPr/>
          </p:nvSpPr>
          <p:spPr>
            <a:xfrm>
              <a:off x="550976" y="3026900"/>
              <a:ext cx="44219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grpSp>
        <p:nvGrpSpPr>
          <p:cNvPr id="207" name="Agrupar 206">
            <a:extLst>
              <a:ext uri="{FF2B5EF4-FFF2-40B4-BE49-F238E27FC236}">
                <a16:creationId xmlns:a16="http://schemas.microsoft.com/office/drawing/2014/main" id="{F82C0AD7-BC56-479E-AF43-D02ABD818E4E}"/>
              </a:ext>
            </a:extLst>
          </p:cNvPr>
          <p:cNvGrpSpPr/>
          <p:nvPr/>
        </p:nvGrpSpPr>
        <p:grpSpPr>
          <a:xfrm>
            <a:off x="3120155" y="3416839"/>
            <a:ext cx="5379721" cy="3121559"/>
            <a:chOff x="106680" y="126609"/>
            <a:chExt cx="6420002" cy="3302392"/>
          </a:xfrm>
        </p:grpSpPr>
        <p:pic>
          <p:nvPicPr>
            <p:cNvPr id="208" name="Imagem 207" descr="Padrão do plano de fundo&#10;&#10;Descrição gerada automaticamente">
              <a:extLst>
                <a:ext uri="{FF2B5EF4-FFF2-40B4-BE49-F238E27FC236}">
                  <a16:creationId xmlns:a16="http://schemas.microsoft.com/office/drawing/2014/main" id="{2ECDAD87-6B6F-498A-B8A1-7712BEFC9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" y="126609"/>
              <a:ext cx="3622431" cy="3302392"/>
            </a:xfrm>
            <a:prstGeom prst="rect">
              <a:avLst/>
            </a:prstGeom>
          </p:spPr>
        </p:pic>
        <p:pic>
          <p:nvPicPr>
            <p:cNvPr id="209" name="Imagem 208" descr="Desenho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FF77AF6B-29E9-4CD8-9B74-D975050F3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4" y="154175"/>
              <a:ext cx="2812659" cy="2542644"/>
            </a:xfrm>
            <a:prstGeom prst="rect">
              <a:avLst/>
            </a:prstGeom>
          </p:spPr>
        </p:pic>
        <p:sp>
          <p:nvSpPr>
            <p:cNvPr id="210" name="CaixaDeTexto 209">
              <a:extLst>
                <a:ext uri="{FF2B5EF4-FFF2-40B4-BE49-F238E27FC236}">
                  <a16:creationId xmlns:a16="http://schemas.microsoft.com/office/drawing/2014/main" id="{715CC1D7-EA73-43C2-ABE5-3B543134790B}"/>
                </a:ext>
              </a:extLst>
            </p:cNvPr>
            <p:cNvSpPr txBox="1"/>
            <p:nvPr/>
          </p:nvSpPr>
          <p:spPr>
            <a:xfrm>
              <a:off x="1184965" y="2527199"/>
              <a:ext cx="3248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Gill Sans Ultra Bold" panose="020B0A02020104020203" pitchFamily="34" charset="0"/>
                </a:rPr>
                <a:t>RELAXA!</a:t>
              </a:r>
            </a:p>
          </p:txBody>
        </p:sp>
        <p:sp>
          <p:nvSpPr>
            <p:cNvPr id="211" name="CaixaDeTexto 210">
              <a:extLst>
                <a:ext uri="{FF2B5EF4-FFF2-40B4-BE49-F238E27FC236}">
                  <a16:creationId xmlns:a16="http://schemas.microsoft.com/office/drawing/2014/main" id="{1ACEA326-F661-4AE2-95D6-17FBEC45970B}"/>
                </a:ext>
              </a:extLst>
            </p:cNvPr>
            <p:cNvSpPr txBox="1"/>
            <p:nvPr/>
          </p:nvSpPr>
          <p:spPr>
            <a:xfrm>
              <a:off x="366639" y="2792739"/>
              <a:ext cx="3248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Gill Sans Ultra Bold" panose="020B0A02020104020203" pitchFamily="34" charset="0"/>
                </a:rPr>
                <a:t>  VOCÊ  CONSEGUE!</a:t>
              </a:r>
            </a:p>
          </p:txBody>
        </p:sp>
        <p:sp>
          <p:nvSpPr>
            <p:cNvPr id="212" name="CaixaDeTexto 211">
              <a:extLst>
                <a:ext uri="{FF2B5EF4-FFF2-40B4-BE49-F238E27FC236}">
                  <a16:creationId xmlns:a16="http://schemas.microsoft.com/office/drawing/2014/main" id="{D84162E5-1391-4CC2-8DE0-EADCA348FEF1}"/>
                </a:ext>
              </a:extLst>
            </p:cNvPr>
            <p:cNvSpPr txBox="1"/>
            <p:nvPr/>
          </p:nvSpPr>
          <p:spPr>
            <a:xfrm>
              <a:off x="2104732" y="3205343"/>
              <a:ext cx="44219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7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213" name="CaixaDeTexto 212">
              <a:extLst>
                <a:ext uri="{FF2B5EF4-FFF2-40B4-BE49-F238E27FC236}">
                  <a16:creationId xmlns:a16="http://schemas.microsoft.com/office/drawing/2014/main" id="{E70A8878-3FD0-4DAC-AE79-721A880405EA}"/>
                </a:ext>
              </a:extLst>
            </p:cNvPr>
            <p:cNvSpPr txBox="1"/>
            <p:nvPr/>
          </p:nvSpPr>
          <p:spPr>
            <a:xfrm>
              <a:off x="550976" y="3026900"/>
              <a:ext cx="44219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grpSp>
        <p:nvGrpSpPr>
          <p:cNvPr id="214" name="Agrupar 213">
            <a:extLst>
              <a:ext uri="{FF2B5EF4-FFF2-40B4-BE49-F238E27FC236}">
                <a16:creationId xmlns:a16="http://schemas.microsoft.com/office/drawing/2014/main" id="{66FA0FEF-D4D3-4C1A-A6D1-9AB9BB75AA1F}"/>
              </a:ext>
            </a:extLst>
          </p:cNvPr>
          <p:cNvGrpSpPr/>
          <p:nvPr/>
        </p:nvGrpSpPr>
        <p:grpSpPr>
          <a:xfrm>
            <a:off x="6182318" y="3416839"/>
            <a:ext cx="5379721" cy="3121559"/>
            <a:chOff x="106680" y="126609"/>
            <a:chExt cx="6420002" cy="3302392"/>
          </a:xfrm>
        </p:grpSpPr>
        <p:pic>
          <p:nvPicPr>
            <p:cNvPr id="215" name="Imagem 214" descr="Padrão do plano de fundo&#10;&#10;Descrição gerada automaticamente">
              <a:extLst>
                <a:ext uri="{FF2B5EF4-FFF2-40B4-BE49-F238E27FC236}">
                  <a16:creationId xmlns:a16="http://schemas.microsoft.com/office/drawing/2014/main" id="{842A154D-1DB6-4ED8-A72F-71D45641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" y="126609"/>
              <a:ext cx="3622431" cy="3302392"/>
            </a:xfrm>
            <a:prstGeom prst="rect">
              <a:avLst/>
            </a:prstGeom>
          </p:spPr>
        </p:pic>
        <p:pic>
          <p:nvPicPr>
            <p:cNvPr id="216" name="Imagem 215" descr="Desenho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E903246C-895D-4237-AD21-C68F84A83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4" y="154175"/>
              <a:ext cx="2812659" cy="2542644"/>
            </a:xfrm>
            <a:prstGeom prst="rect">
              <a:avLst/>
            </a:prstGeom>
          </p:spPr>
        </p:pic>
        <p:sp>
          <p:nvSpPr>
            <p:cNvPr id="217" name="CaixaDeTexto 216">
              <a:extLst>
                <a:ext uri="{FF2B5EF4-FFF2-40B4-BE49-F238E27FC236}">
                  <a16:creationId xmlns:a16="http://schemas.microsoft.com/office/drawing/2014/main" id="{52831D15-58D4-48FF-8609-5CE93834FB74}"/>
                </a:ext>
              </a:extLst>
            </p:cNvPr>
            <p:cNvSpPr txBox="1"/>
            <p:nvPr/>
          </p:nvSpPr>
          <p:spPr>
            <a:xfrm>
              <a:off x="1184965" y="2527199"/>
              <a:ext cx="3248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Gill Sans Ultra Bold" panose="020B0A02020104020203" pitchFamily="34" charset="0"/>
                </a:rPr>
                <a:t>RELAXA!</a:t>
              </a:r>
            </a:p>
          </p:txBody>
        </p:sp>
        <p:sp>
          <p:nvSpPr>
            <p:cNvPr id="218" name="CaixaDeTexto 217">
              <a:extLst>
                <a:ext uri="{FF2B5EF4-FFF2-40B4-BE49-F238E27FC236}">
                  <a16:creationId xmlns:a16="http://schemas.microsoft.com/office/drawing/2014/main" id="{49D43F25-CA3F-48C6-8E7B-4D3BB86B3E13}"/>
                </a:ext>
              </a:extLst>
            </p:cNvPr>
            <p:cNvSpPr txBox="1"/>
            <p:nvPr/>
          </p:nvSpPr>
          <p:spPr>
            <a:xfrm>
              <a:off x="366639" y="2792739"/>
              <a:ext cx="3248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Gill Sans Ultra Bold" panose="020B0A02020104020203" pitchFamily="34" charset="0"/>
                </a:rPr>
                <a:t>  VOCÊ  CONSEGUE!</a:t>
              </a:r>
            </a:p>
          </p:txBody>
        </p:sp>
        <p:sp>
          <p:nvSpPr>
            <p:cNvPr id="219" name="CaixaDeTexto 218">
              <a:extLst>
                <a:ext uri="{FF2B5EF4-FFF2-40B4-BE49-F238E27FC236}">
                  <a16:creationId xmlns:a16="http://schemas.microsoft.com/office/drawing/2014/main" id="{76157286-7F67-4923-81CA-E2E43D7B83B0}"/>
                </a:ext>
              </a:extLst>
            </p:cNvPr>
            <p:cNvSpPr txBox="1"/>
            <p:nvPr/>
          </p:nvSpPr>
          <p:spPr>
            <a:xfrm>
              <a:off x="2104732" y="3205343"/>
              <a:ext cx="44219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7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220" name="CaixaDeTexto 219">
              <a:extLst>
                <a:ext uri="{FF2B5EF4-FFF2-40B4-BE49-F238E27FC236}">
                  <a16:creationId xmlns:a16="http://schemas.microsoft.com/office/drawing/2014/main" id="{84EC4054-C2BD-45E4-80FA-6A9395B02BA3}"/>
                </a:ext>
              </a:extLst>
            </p:cNvPr>
            <p:cNvSpPr txBox="1"/>
            <p:nvPr/>
          </p:nvSpPr>
          <p:spPr>
            <a:xfrm>
              <a:off x="550976" y="3026900"/>
              <a:ext cx="44219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grpSp>
        <p:nvGrpSpPr>
          <p:cNvPr id="221" name="Agrupar 220">
            <a:extLst>
              <a:ext uri="{FF2B5EF4-FFF2-40B4-BE49-F238E27FC236}">
                <a16:creationId xmlns:a16="http://schemas.microsoft.com/office/drawing/2014/main" id="{27F946F7-28A6-4CE7-B541-A0DB835A211A}"/>
              </a:ext>
            </a:extLst>
          </p:cNvPr>
          <p:cNvGrpSpPr/>
          <p:nvPr/>
        </p:nvGrpSpPr>
        <p:grpSpPr>
          <a:xfrm>
            <a:off x="3149656" y="126606"/>
            <a:ext cx="5379721" cy="3121559"/>
            <a:chOff x="106680" y="126609"/>
            <a:chExt cx="6420002" cy="3302392"/>
          </a:xfrm>
        </p:grpSpPr>
        <p:pic>
          <p:nvPicPr>
            <p:cNvPr id="222" name="Imagem 221" descr="Padrão do plano de fundo&#10;&#10;Descrição gerada automaticamente">
              <a:extLst>
                <a:ext uri="{FF2B5EF4-FFF2-40B4-BE49-F238E27FC236}">
                  <a16:creationId xmlns:a16="http://schemas.microsoft.com/office/drawing/2014/main" id="{B4886084-9614-4839-964B-EC3A2D510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" y="126609"/>
              <a:ext cx="3622431" cy="3302392"/>
            </a:xfrm>
            <a:prstGeom prst="rect">
              <a:avLst/>
            </a:prstGeom>
          </p:spPr>
        </p:pic>
        <p:pic>
          <p:nvPicPr>
            <p:cNvPr id="223" name="Imagem 222" descr="Desenho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101CC4F0-3860-4D9E-93EB-7936196CB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4" y="154175"/>
              <a:ext cx="2812659" cy="2542644"/>
            </a:xfrm>
            <a:prstGeom prst="rect">
              <a:avLst/>
            </a:prstGeom>
          </p:spPr>
        </p:pic>
        <p:sp>
          <p:nvSpPr>
            <p:cNvPr id="224" name="CaixaDeTexto 223">
              <a:extLst>
                <a:ext uri="{FF2B5EF4-FFF2-40B4-BE49-F238E27FC236}">
                  <a16:creationId xmlns:a16="http://schemas.microsoft.com/office/drawing/2014/main" id="{36BB967A-E2AA-4689-B68D-D48764D2B1A8}"/>
                </a:ext>
              </a:extLst>
            </p:cNvPr>
            <p:cNvSpPr txBox="1"/>
            <p:nvPr/>
          </p:nvSpPr>
          <p:spPr>
            <a:xfrm>
              <a:off x="1184965" y="2527199"/>
              <a:ext cx="3248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Gill Sans Ultra Bold" panose="020B0A02020104020203" pitchFamily="34" charset="0"/>
                </a:rPr>
                <a:t>RELAXA!</a:t>
              </a:r>
            </a:p>
          </p:txBody>
        </p:sp>
        <p:sp>
          <p:nvSpPr>
            <p:cNvPr id="225" name="CaixaDeTexto 224">
              <a:extLst>
                <a:ext uri="{FF2B5EF4-FFF2-40B4-BE49-F238E27FC236}">
                  <a16:creationId xmlns:a16="http://schemas.microsoft.com/office/drawing/2014/main" id="{D883820A-2FDF-49F2-999E-263625695C4F}"/>
                </a:ext>
              </a:extLst>
            </p:cNvPr>
            <p:cNvSpPr txBox="1"/>
            <p:nvPr/>
          </p:nvSpPr>
          <p:spPr>
            <a:xfrm>
              <a:off x="366639" y="2792739"/>
              <a:ext cx="3248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Gill Sans Ultra Bold" panose="020B0A02020104020203" pitchFamily="34" charset="0"/>
                </a:rPr>
                <a:t>  VOCÊ  CONSEGUE!</a:t>
              </a:r>
            </a:p>
          </p:txBody>
        </p:sp>
        <p:sp>
          <p:nvSpPr>
            <p:cNvPr id="226" name="CaixaDeTexto 225">
              <a:extLst>
                <a:ext uri="{FF2B5EF4-FFF2-40B4-BE49-F238E27FC236}">
                  <a16:creationId xmlns:a16="http://schemas.microsoft.com/office/drawing/2014/main" id="{2EF3739E-4771-4892-9C45-435466DFF571}"/>
                </a:ext>
              </a:extLst>
            </p:cNvPr>
            <p:cNvSpPr txBox="1"/>
            <p:nvPr/>
          </p:nvSpPr>
          <p:spPr>
            <a:xfrm>
              <a:off x="2104732" y="3205343"/>
              <a:ext cx="44219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7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227" name="CaixaDeTexto 226">
              <a:extLst>
                <a:ext uri="{FF2B5EF4-FFF2-40B4-BE49-F238E27FC236}">
                  <a16:creationId xmlns:a16="http://schemas.microsoft.com/office/drawing/2014/main" id="{29FA5231-217C-4239-9B14-A99E336B4CB7}"/>
                </a:ext>
              </a:extLst>
            </p:cNvPr>
            <p:cNvSpPr txBox="1"/>
            <p:nvPr/>
          </p:nvSpPr>
          <p:spPr>
            <a:xfrm>
              <a:off x="550976" y="3026900"/>
              <a:ext cx="44219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grpSp>
        <p:nvGrpSpPr>
          <p:cNvPr id="228" name="Agrupar 227">
            <a:extLst>
              <a:ext uri="{FF2B5EF4-FFF2-40B4-BE49-F238E27FC236}">
                <a16:creationId xmlns:a16="http://schemas.microsoft.com/office/drawing/2014/main" id="{C0E81A6E-09C2-491B-B464-4FFABED5D189}"/>
              </a:ext>
            </a:extLst>
          </p:cNvPr>
          <p:cNvGrpSpPr/>
          <p:nvPr/>
        </p:nvGrpSpPr>
        <p:grpSpPr>
          <a:xfrm>
            <a:off x="6252697" y="104295"/>
            <a:ext cx="5379721" cy="3121559"/>
            <a:chOff x="106680" y="126609"/>
            <a:chExt cx="6420002" cy="3302392"/>
          </a:xfrm>
        </p:grpSpPr>
        <p:pic>
          <p:nvPicPr>
            <p:cNvPr id="229" name="Imagem 228" descr="Padrão do plano de fundo&#10;&#10;Descrição gerada automaticamente">
              <a:extLst>
                <a:ext uri="{FF2B5EF4-FFF2-40B4-BE49-F238E27FC236}">
                  <a16:creationId xmlns:a16="http://schemas.microsoft.com/office/drawing/2014/main" id="{D4E547B0-85D9-4AE7-BF69-BDA3ED13A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" y="126609"/>
              <a:ext cx="3622431" cy="3302392"/>
            </a:xfrm>
            <a:prstGeom prst="rect">
              <a:avLst/>
            </a:prstGeom>
          </p:spPr>
        </p:pic>
        <p:pic>
          <p:nvPicPr>
            <p:cNvPr id="230" name="Imagem 229" descr="Desenho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492795FD-46A2-489D-AFBA-B8A067198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4" y="154175"/>
              <a:ext cx="2812659" cy="2542644"/>
            </a:xfrm>
            <a:prstGeom prst="rect">
              <a:avLst/>
            </a:prstGeom>
          </p:spPr>
        </p:pic>
        <p:sp>
          <p:nvSpPr>
            <p:cNvPr id="231" name="CaixaDeTexto 230">
              <a:extLst>
                <a:ext uri="{FF2B5EF4-FFF2-40B4-BE49-F238E27FC236}">
                  <a16:creationId xmlns:a16="http://schemas.microsoft.com/office/drawing/2014/main" id="{E85F17E2-33DD-4AA0-B5F4-DDBA2B4F1686}"/>
                </a:ext>
              </a:extLst>
            </p:cNvPr>
            <p:cNvSpPr txBox="1"/>
            <p:nvPr/>
          </p:nvSpPr>
          <p:spPr>
            <a:xfrm>
              <a:off x="1184965" y="2527199"/>
              <a:ext cx="3248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Gill Sans Ultra Bold" panose="020B0A02020104020203" pitchFamily="34" charset="0"/>
                </a:rPr>
                <a:t>RELAXA!</a:t>
              </a:r>
            </a:p>
          </p:txBody>
        </p:sp>
        <p:sp>
          <p:nvSpPr>
            <p:cNvPr id="232" name="CaixaDeTexto 231">
              <a:extLst>
                <a:ext uri="{FF2B5EF4-FFF2-40B4-BE49-F238E27FC236}">
                  <a16:creationId xmlns:a16="http://schemas.microsoft.com/office/drawing/2014/main" id="{7783365A-4338-484A-B976-32FD62D36274}"/>
                </a:ext>
              </a:extLst>
            </p:cNvPr>
            <p:cNvSpPr txBox="1"/>
            <p:nvPr/>
          </p:nvSpPr>
          <p:spPr>
            <a:xfrm>
              <a:off x="366639" y="2792739"/>
              <a:ext cx="3248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Gill Sans Ultra Bold" panose="020B0A02020104020203" pitchFamily="34" charset="0"/>
                </a:rPr>
                <a:t>  VOCÊ  CONSEGUE!</a:t>
              </a:r>
            </a:p>
          </p:txBody>
        </p:sp>
        <p:sp>
          <p:nvSpPr>
            <p:cNvPr id="233" name="CaixaDeTexto 232">
              <a:extLst>
                <a:ext uri="{FF2B5EF4-FFF2-40B4-BE49-F238E27FC236}">
                  <a16:creationId xmlns:a16="http://schemas.microsoft.com/office/drawing/2014/main" id="{0889460E-6767-4D15-9B3A-848D9ADA372A}"/>
                </a:ext>
              </a:extLst>
            </p:cNvPr>
            <p:cNvSpPr txBox="1"/>
            <p:nvPr/>
          </p:nvSpPr>
          <p:spPr>
            <a:xfrm>
              <a:off x="2104732" y="3205343"/>
              <a:ext cx="44219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7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234" name="CaixaDeTexto 233">
              <a:extLst>
                <a:ext uri="{FF2B5EF4-FFF2-40B4-BE49-F238E27FC236}">
                  <a16:creationId xmlns:a16="http://schemas.microsoft.com/office/drawing/2014/main" id="{EDE5C606-54C2-4E55-9DB3-298F95819F39}"/>
                </a:ext>
              </a:extLst>
            </p:cNvPr>
            <p:cNvSpPr txBox="1"/>
            <p:nvPr/>
          </p:nvSpPr>
          <p:spPr>
            <a:xfrm>
              <a:off x="550976" y="3026900"/>
              <a:ext cx="44219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grpSp>
        <p:nvGrpSpPr>
          <p:cNvPr id="235" name="Agrupar 234">
            <a:extLst>
              <a:ext uri="{FF2B5EF4-FFF2-40B4-BE49-F238E27FC236}">
                <a16:creationId xmlns:a16="http://schemas.microsoft.com/office/drawing/2014/main" id="{86D249B2-B2FF-4862-9CEF-D38230BEA3CC}"/>
              </a:ext>
            </a:extLst>
          </p:cNvPr>
          <p:cNvGrpSpPr/>
          <p:nvPr/>
        </p:nvGrpSpPr>
        <p:grpSpPr>
          <a:xfrm>
            <a:off x="9347337" y="126606"/>
            <a:ext cx="5379721" cy="3121559"/>
            <a:chOff x="106680" y="126609"/>
            <a:chExt cx="6420002" cy="3302392"/>
          </a:xfrm>
        </p:grpSpPr>
        <p:pic>
          <p:nvPicPr>
            <p:cNvPr id="236" name="Imagem 235" descr="Padrão do plano de fundo&#10;&#10;Descrição gerada automaticamente">
              <a:extLst>
                <a:ext uri="{FF2B5EF4-FFF2-40B4-BE49-F238E27FC236}">
                  <a16:creationId xmlns:a16="http://schemas.microsoft.com/office/drawing/2014/main" id="{2423BF49-CB40-4488-B404-6375E82C3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" y="126609"/>
              <a:ext cx="3622431" cy="3302392"/>
            </a:xfrm>
            <a:prstGeom prst="rect">
              <a:avLst/>
            </a:prstGeom>
          </p:spPr>
        </p:pic>
        <p:pic>
          <p:nvPicPr>
            <p:cNvPr id="237" name="Imagem 236" descr="Desenho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F3B270A6-18F1-4B1B-BDFE-43EC62038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4" y="154175"/>
              <a:ext cx="2812659" cy="2542644"/>
            </a:xfrm>
            <a:prstGeom prst="rect">
              <a:avLst/>
            </a:prstGeom>
          </p:spPr>
        </p:pic>
        <p:sp>
          <p:nvSpPr>
            <p:cNvPr id="238" name="CaixaDeTexto 237">
              <a:extLst>
                <a:ext uri="{FF2B5EF4-FFF2-40B4-BE49-F238E27FC236}">
                  <a16:creationId xmlns:a16="http://schemas.microsoft.com/office/drawing/2014/main" id="{87AB2269-15D3-44C9-A470-A9E3132B1F18}"/>
                </a:ext>
              </a:extLst>
            </p:cNvPr>
            <p:cNvSpPr txBox="1"/>
            <p:nvPr/>
          </p:nvSpPr>
          <p:spPr>
            <a:xfrm>
              <a:off x="1184965" y="2527199"/>
              <a:ext cx="3248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Gill Sans Ultra Bold" panose="020B0A02020104020203" pitchFamily="34" charset="0"/>
                </a:rPr>
                <a:t>RELAXA!</a:t>
              </a:r>
            </a:p>
          </p:txBody>
        </p:sp>
        <p:sp>
          <p:nvSpPr>
            <p:cNvPr id="239" name="CaixaDeTexto 238">
              <a:extLst>
                <a:ext uri="{FF2B5EF4-FFF2-40B4-BE49-F238E27FC236}">
                  <a16:creationId xmlns:a16="http://schemas.microsoft.com/office/drawing/2014/main" id="{A921B338-3AB1-4D14-8C03-CBFE7536D207}"/>
                </a:ext>
              </a:extLst>
            </p:cNvPr>
            <p:cNvSpPr txBox="1"/>
            <p:nvPr/>
          </p:nvSpPr>
          <p:spPr>
            <a:xfrm>
              <a:off x="366639" y="2792739"/>
              <a:ext cx="3248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Gill Sans Ultra Bold" panose="020B0A02020104020203" pitchFamily="34" charset="0"/>
                </a:rPr>
                <a:t>  VOCÊ  CONSEGUE!</a:t>
              </a:r>
            </a:p>
          </p:txBody>
        </p:sp>
        <p:sp>
          <p:nvSpPr>
            <p:cNvPr id="240" name="CaixaDeTexto 239">
              <a:extLst>
                <a:ext uri="{FF2B5EF4-FFF2-40B4-BE49-F238E27FC236}">
                  <a16:creationId xmlns:a16="http://schemas.microsoft.com/office/drawing/2014/main" id="{6771623D-97EE-4A5C-A140-5A91995B1228}"/>
                </a:ext>
              </a:extLst>
            </p:cNvPr>
            <p:cNvSpPr txBox="1"/>
            <p:nvPr/>
          </p:nvSpPr>
          <p:spPr>
            <a:xfrm>
              <a:off x="2104732" y="3205343"/>
              <a:ext cx="44219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7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241" name="CaixaDeTexto 240">
              <a:extLst>
                <a:ext uri="{FF2B5EF4-FFF2-40B4-BE49-F238E27FC236}">
                  <a16:creationId xmlns:a16="http://schemas.microsoft.com/office/drawing/2014/main" id="{F4C3E044-428B-47AA-B45D-902503D8A2CF}"/>
                </a:ext>
              </a:extLst>
            </p:cNvPr>
            <p:cNvSpPr txBox="1"/>
            <p:nvPr/>
          </p:nvSpPr>
          <p:spPr>
            <a:xfrm>
              <a:off x="550976" y="3026900"/>
              <a:ext cx="44219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  <p:grpSp>
        <p:nvGrpSpPr>
          <p:cNvPr id="242" name="Agrupar 241">
            <a:extLst>
              <a:ext uri="{FF2B5EF4-FFF2-40B4-BE49-F238E27FC236}">
                <a16:creationId xmlns:a16="http://schemas.microsoft.com/office/drawing/2014/main" id="{301D2324-A168-4CE0-A981-760AC124B789}"/>
              </a:ext>
            </a:extLst>
          </p:cNvPr>
          <p:cNvGrpSpPr/>
          <p:nvPr/>
        </p:nvGrpSpPr>
        <p:grpSpPr>
          <a:xfrm>
            <a:off x="9276958" y="3416837"/>
            <a:ext cx="5379721" cy="3121559"/>
            <a:chOff x="106680" y="126609"/>
            <a:chExt cx="6420002" cy="3302392"/>
          </a:xfrm>
        </p:grpSpPr>
        <p:pic>
          <p:nvPicPr>
            <p:cNvPr id="243" name="Imagem 242" descr="Padrão do plano de fundo&#10;&#10;Descrição gerada automaticamente">
              <a:extLst>
                <a:ext uri="{FF2B5EF4-FFF2-40B4-BE49-F238E27FC236}">
                  <a16:creationId xmlns:a16="http://schemas.microsoft.com/office/drawing/2014/main" id="{EEA34BFA-9A27-41C9-B721-110D7A41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" y="126609"/>
              <a:ext cx="3622431" cy="3302392"/>
            </a:xfrm>
            <a:prstGeom prst="rect">
              <a:avLst/>
            </a:prstGeom>
          </p:spPr>
        </p:pic>
        <p:pic>
          <p:nvPicPr>
            <p:cNvPr id="244" name="Imagem 243" descr="Desenho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63A5C4AD-09E7-4799-B1E5-65A848830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4" y="154175"/>
              <a:ext cx="2812659" cy="2542644"/>
            </a:xfrm>
            <a:prstGeom prst="rect">
              <a:avLst/>
            </a:prstGeom>
          </p:spPr>
        </p:pic>
        <p:sp>
          <p:nvSpPr>
            <p:cNvPr id="245" name="CaixaDeTexto 244">
              <a:extLst>
                <a:ext uri="{FF2B5EF4-FFF2-40B4-BE49-F238E27FC236}">
                  <a16:creationId xmlns:a16="http://schemas.microsoft.com/office/drawing/2014/main" id="{5084E542-5EE3-41F9-A018-501B8A38150C}"/>
                </a:ext>
              </a:extLst>
            </p:cNvPr>
            <p:cNvSpPr txBox="1"/>
            <p:nvPr/>
          </p:nvSpPr>
          <p:spPr>
            <a:xfrm>
              <a:off x="1184965" y="2527199"/>
              <a:ext cx="3248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Gill Sans Ultra Bold" panose="020B0A02020104020203" pitchFamily="34" charset="0"/>
                </a:rPr>
                <a:t>RELAXA!</a:t>
              </a:r>
            </a:p>
          </p:txBody>
        </p:sp>
        <p:sp>
          <p:nvSpPr>
            <p:cNvPr id="246" name="CaixaDeTexto 245">
              <a:extLst>
                <a:ext uri="{FF2B5EF4-FFF2-40B4-BE49-F238E27FC236}">
                  <a16:creationId xmlns:a16="http://schemas.microsoft.com/office/drawing/2014/main" id="{A2793784-7C6C-468A-A8ED-1ECC1B547F0A}"/>
                </a:ext>
              </a:extLst>
            </p:cNvPr>
            <p:cNvSpPr txBox="1"/>
            <p:nvPr/>
          </p:nvSpPr>
          <p:spPr>
            <a:xfrm>
              <a:off x="366639" y="2792739"/>
              <a:ext cx="3248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Gill Sans Ultra Bold" panose="020B0A02020104020203" pitchFamily="34" charset="0"/>
                </a:rPr>
                <a:t>  VOCÊ  CONSEGUE!</a:t>
              </a:r>
            </a:p>
          </p:txBody>
        </p:sp>
        <p:sp>
          <p:nvSpPr>
            <p:cNvPr id="247" name="CaixaDeTexto 246">
              <a:extLst>
                <a:ext uri="{FF2B5EF4-FFF2-40B4-BE49-F238E27FC236}">
                  <a16:creationId xmlns:a16="http://schemas.microsoft.com/office/drawing/2014/main" id="{12392286-1298-41CB-A3C6-00E2F46EBD0A}"/>
                </a:ext>
              </a:extLst>
            </p:cNvPr>
            <p:cNvSpPr txBox="1"/>
            <p:nvPr/>
          </p:nvSpPr>
          <p:spPr>
            <a:xfrm>
              <a:off x="2104732" y="3205343"/>
              <a:ext cx="44219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700" dirty="0">
                  <a:latin typeface="Cooper Black" panose="0208090404030B020404" pitchFamily="18" charset="0"/>
                  <a:ea typeface="CreativeFonts1" panose="02000603000000000000" pitchFamily="2" charset="0"/>
                </a:rPr>
                <a:t>PROFESSORA:CLEUZA</a:t>
              </a:r>
            </a:p>
          </p:txBody>
        </p:sp>
        <p:sp>
          <p:nvSpPr>
            <p:cNvPr id="248" name="CaixaDeTexto 247">
              <a:extLst>
                <a:ext uri="{FF2B5EF4-FFF2-40B4-BE49-F238E27FC236}">
                  <a16:creationId xmlns:a16="http://schemas.microsoft.com/office/drawing/2014/main" id="{B50785B8-12CC-42D5-A7EA-69BAB140BCA0}"/>
                </a:ext>
              </a:extLst>
            </p:cNvPr>
            <p:cNvSpPr txBox="1"/>
            <p:nvPr/>
          </p:nvSpPr>
          <p:spPr>
            <a:xfrm>
              <a:off x="550976" y="3026900"/>
              <a:ext cx="44219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Arial Black" panose="020B0A04020102020204" pitchFamily="34" charset="0"/>
                  <a:ea typeface="CreativeFonts1" panose="02000603000000000000" pitchFamily="2" charset="0"/>
                </a:rPr>
                <a:t>ESCOLA  DEODATO  DE  OLIVEIRA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759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FE1EED57-29B3-4FC2-94E0-664699F1E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312E358-1F51-4F59-BB63-6557D8908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7" y="246185"/>
            <a:ext cx="5652195" cy="661181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F023A2C-F1A3-410D-A1CA-830A9A4496FA}"/>
              </a:ext>
            </a:extLst>
          </p:cNvPr>
          <p:cNvSpPr txBox="1"/>
          <p:nvPr/>
        </p:nvSpPr>
        <p:spPr>
          <a:xfrm>
            <a:off x="4491494" y="514902"/>
            <a:ext cx="7951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latin typeface="Hearty Chintya Display" pitchFamily="2" charset="0"/>
              </a:rPr>
              <a:t>TURMINHA,  SEJAM  BEM-VINDOS  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F67F1601-5157-43A6-8BE3-E4C4DE3B4469}"/>
              </a:ext>
            </a:extLst>
          </p:cNvPr>
          <p:cNvSpPr txBox="1"/>
          <p:nvPr/>
        </p:nvSpPr>
        <p:spPr>
          <a:xfrm>
            <a:off x="5402557" y="1541925"/>
            <a:ext cx="6914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ooper Black" panose="0208090404030B020404" pitchFamily="18" charset="0"/>
              </a:rPr>
              <a:t>    Á  NOSSA  SEMANA  DE      	  	AVALIAÇÕES!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44F90177-2D7F-43D2-AF7A-E65C23F842AC}"/>
              </a:ext>
            </a:extLst>
          </p:cNvPr>
          <p:cNvSpPr txBox="1"/>
          <p:nvPr/>
        </p:nvSpPr>
        <p:spPr>
          <a:xfrm>
            <a:off x="5814144" y="2975322"/>
            <a:ext cx="644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Irineu Tabua" panose="03000600000000000000" pitchFamily="66" charset="0"/>
              </a:rPr>
              <a:t>MANTENHA   A  CALMA!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7F9BA8F3-093C-46DD-B374-8F3983C24F78}"/>
              </a:ext>
            </a:extLst>
          </p:cNvPr>
          <p:cNvSpPr txBox="1"/>
          <p:nvPr/>
        </p:nvSpPr>
        <p:spPr>
          <a:xfrm>
            <a:off x="6567492" y="3926096"/>
            <a:ext cx="6440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latin typeface="CreativeFonts1" panose="02000603000000000000" pitchFamily="2" charset="0"/>
                <a:ea typeface="CreativeFonts1" panose="02000603000000000000" pitchFamily="2" charset="0"/>
              </a:rPr>
              <a:t>RESPIRE  FUNDO!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02EDA697-A1A7-4902-A572-CC63A542168A}"/>
              </a:ext>
            </a:extLst>
          </p:cNvPr>
          <p:cNvSpPr txBox="1"/>
          <p:nvPr/>
        </p:nvSpPr>
        <p:spPr>
          <a:xfrm>
            <a:off x="6253040" y="4845397"/>
            <a:ext cx="6440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latin typeface="Cooper Black" panose="0208090404030B020404" pitchFamily="18" charset="0"/>
              </a:rPr>
              <a:t>VOCÊ  É  INCRÍVEL!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CB3F5228-D435-4006-8EF3-023019E486FC}"/>
              </a:ext>
            </a:extLst>
          </p:cNvPr>
          <p:cNvSpPr txBox="1"/>
          <p:nvPr/>
        </p:nvSpPr>
        <p:spPr>
          <a:xfrm>
            <a:off x="6225729" y="5908707"/>
            <a:ext cx="6440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Geometr415 Blk BT" panose="020B0802020204020303" pitchFamily="34" charset="0"/>
              </a:rPr>
              <a:t>FAÇA O SEU MELHOR!</a:t>
            </a:r>
          </a:p>
        </p:txBody>
      </p:sp>
    </p:spTree>
    <p:extLst>
      <p:ext uri="{BB962C8B-B14F-4D97-AF65-F5344CB8AC3E}">
        <p14:creationId xmlns:p14="http://schemas.microsoft.com/office/powerpoint/2010/main" val="569516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FE1EED57-29B3-4FC2-94E0-664699F1E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1E2B1380-3148-49BA-A182-D5A9FC174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" y="337624"/>
            <a:ext cx="6177870" cy="642190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4006E2-F9B3-4981-9547-17B99687C90A}"/>
              </a:ext>
            </a:extLst>
          </p:cNvPr>
          <p:cNvSpPr txBox="1"/>
          <p:nvPr/>
        </p:nvSpPr>
        <p:spPr>
          <a:xfrm>
            <a:off x="4992247" y="867649"/>
            <a:ext cx="8115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latin typeface="Quadrinho Balao Monica Irineu" panose="03020500020000020004" pitchFamily="66" charset="0"/>
              </a:rPr>
              <a:t>VOCÊ  É  CAPAZ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C17EFC7-9D33-4A20-807E-7A6BAA061403}"/>
              </a:ext>
            </a:extLst>
          </p:cNvPr>
          <p:cNvSpPr txBox="1"/>
          <p:nvPr/>
        </p:nvSpPr>
        <p:spPr>
          <a:xfrm>
            <a:off x="4115978" y="2515280"/>
            <a:ext cx="9271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latin typeface="Geometr415 Blk BT" panose="020B0802020204020303" pitchFamily="34" charset="0"/>
              </a:rPr>
              <a:t>      </a:t>
            </a:r>
            <a:r>
              <a:rPr lang="pt-BR" sz="6000" dirty="0">
                <a:latin typeface="Gill Sans Ultra Bold" panose="020B0A02020104020203" pitchFamily="34" charset="0"/>
              </a:rPr>
              <a:t>DE  MUITO  </a:t>
            </a:r>
          </a:p>
          <a:p>
            <a:r>
              <a:rPr lang="pt-BR" sz="6000" dirty="0">
                <a:latin typeface="Gill Sans Ultra Bold" panose="020B0A02020104020203" pitchFamily="34" charset="0"/>
              </a:rPr>
              <a:t>MAIS  QUE  VOCÊ    	IMAGINA!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923D4A-C582-4AE3-BD64-ACA214C55613}"/>
              </a:ext>
            </a:extLst>
          </p:cNvPr>
          <p:cNvSpPr txBox="1"/>
          <p:nvPr/>
        </p:nvSpPr>
        <p:spPr>
          <a:xfrm>
            <a:off x="2862469" y="5990351"/>
            <a:ext cx="10046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latin typeface="Geometr415 Blk BT" panose="020B0802020204020303" pitchFamily="34" charset="0"/>
              </a:rPr>
              <a:t>EU  ACREDITO EM VOCÊ!</a:t>
            </a:r>
          </a:p>
        </p:txBody>
      </p:sp>
    </p:spTree>
    <p:extLst>
      <p:ext uri="{BB962C8B-B14F-4D97-AF65-F5344CB8AC3E}">
        <p14:creationId xmlns:p14="http://schemas.microsoft.com/office/powerpoint/2010/main" val="2428627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3C2BEA68-1C36-414F-9B57-7A6026B0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923D4A-C582-4AE3-BD64-ACA214C55613}"/>
              </a:ext>
            </a:extLst>
          </p:cNvPr>
          <p:cNvSpPr txBox="1"/>
          <p:nvPr/>
        </p:nvSpPr>
        <p:spPr>
          <a:xfrm>
            <a:off x="562863" y="583670"/>
            <a:ext cx="100464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atin typeface="Gill Sans Ultra Bold" panose="020B0A02020104020203" pitchFamily="34" charset="0"/>
              </a:rPr>
              <a:t>VOCÊ  VAI  </a:t>
            </a:r>
          </a:p>
          <a:p>
            <a:r>
              <a:rPr lang="pt-BR" sz="8800" dirty="0">
                <a:latin typeface="Gill Sans Ultra Bold" panose="020B0A02020104020203" pitchFamily="34" charset="0"/>
              </a:rPr>
              <a:t>BRILHAR</a:t>
            </a:r>
          </a:p>
          <a:p>
            <a:r>
              <a:rPr lang="pt-BR" sz="8800" dirty="0">
                <a:latin typeface="Gill Sans Ultra Bold" panose="020B0A02020104020203" pitchFamily="34" charset="0"/>
              </a:rPr>
              <a:t>MUITO!</a:t>
            </a:r>
          </a:p>
        </p:txBody>
      </p:sp>
      <p:pic>
        <p:nvPicPr>
          <p:cNvPr id="11" name="Imagem 10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BD6D00F-5732-4F79-991E-5979243A6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64" y="2619308"/>
            <a:ext cx="6337036" cy="423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9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0E020623-B9CE-4477-B840-E41CB6451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923D4A-C582-4AE3-BD64-ACA214C55613}"/>
              </a:ext>
            </a:extLst>
          </p:cNvPr>
          <p:cNvSpPr txBox="1"/>
          <p:nvPr/>
        </p:nvSpPr>
        <p:spPr>
          <a:xfrm>
            <a:off x="602620" y="394796"/>
            <a:ext cx="1004642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atin typeface="Gill Sans Ultra Bold" panose="020B0A02020104020203" pitchFamily="34" charset="0"/>
              </a:rPr>
              <a:t>MINHA  ALEGRIA  É VER VOCÊ  BRILHAR!</a:t>
            </a:r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B3910C3C-291B-4C63-AAD5-1C8C523C3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935645"/>
            <a:ext cx="43434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46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0E020623-B9CE-4477-B840-E41CB6451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923D4A-C582-4AE3-BD64-ACA214C55613}"/>
              </a:ext>
            </a:extLst>
          </p:cNvPr>
          <p:cNvSpPr txBox="1"/>
          <p:nvPr/>
        </p:nvSpPr>
        <p:spPr>
          <a:xfrm>
            <a:off x="0" y="149014"/>
            <a:ext cx="1004642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dirty="0">
                <a:latin typeface="Gill Sans Ultra Bold" panose="020B0A02020104020203" pitchFamily="34" charset="0"/>
              </a:rPr>
              <a:t>  </a:t>
            </a:r>
            <a:r>
              <a:rPr lang="pt-BR" sz="13800" dirty="0">
                <a:latin typeface="Irineu Papito Negrito" panose="02000500000000000000" pitchFamily="50" charset="0"/>
              </a:rPr>
              <a:t>EU  SOU </a:t>
            </a:r>
          </a:p>
          <a:p>
            <a:r>
              <a:rPr lang="pt-BR" sz="13800" dirty="0">
                <a:latin typeface="Irineu Papito Negrito" panose="02000500000000000000" pitchFamily="50" charset="0"/>
              </a:rPr>
              <a:t>      UM</a:t>
            </a:r>
          </a:p>
          <a:p>
            <a:r>
              <a:rPr lang="pt-BR" sz="13800" dirty="0">
                <a:latin typeface="Irineu Papito Negrito" panose="02000500000000000000" pitchFamily="50" charset="0"/>
              </a:rPr>
              <a:t>  SUCESSO!</a:t>
            </a:r>
          </a:p>
        </p:txBody>
      </p:sp>
      <p:pic>
        <p:nvPicPr>
          <p:cNvPr id="4" name="Imagem 3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EA53E1EE-D754-4706-B93A-27CEFCA89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80" y="384313"/>
            <a:ext cx="6231397" cy="56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42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E7B63A67-7B29-471A-8B81-39CFC3961AC7}"/>
              </a:ext>
            </a:extLst>
          </p:cNvPr>
          <p:cNvSpPr/>
          <p:nvPr/>
        </p:nvSpPr>
        <p:spPr>
          <a:xfrm>
            <a:off x="0" y="5413513"/>
            <a:ext cx="12192000" cy="129871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80F40254-60CD-478B-A9DD-ED5587B3D28C}"/>
              </a:ext>
            </a:extLst>
          </p:cNvPr>
          <p:cNvSpPr/>
          <p:nvPr/>
        </p:nvSpPr>
        <p:spPr>
          <a:xfrm>
            <a:off x="-1" y="145774"/>
            <a:ext cx="12192000" cy="4916557"/>
          </a:xfrm>
          <a:custGeom>
            <a:avLst/>
            <a:gdLst>
              <a:gd name="connsiteX0" fmla="*/ 5546035 w 12192000"/>
              <a:gd name="connsiteY0" fmla="*/ 0 h 4916557"/>
              <a:gd name="connsiteX1" fmla="*/ 6489234 w 12192000"/>
              <a:gd name="connsiteY1" fmla="*/ 1812161 h 4916557"/>
              <a:gd name="connsiteX2" fmla="*/ 9541557 w 12192000"/>
              <a:gd name="connsiteY2" fmla="*/ 1812148 h 4916557"/>
              <a:gd name="connsiteX3" fmla="*/ 7072164 w 12192000"/>
              <a:gd name="connsiteY3" fmla="*/ 2932113 h 4916557"/>
              <a:gd name="connsiteX4" fmla="*/ 7429092 w 12192000"/>
              <a:gd name="connsiteY4" fmla="*/ 3617844 h 4916557"/>
              <a:gd name="connsiteX5" fmla="*/ 12192000 w 12192000"/>
              <a:gd name="connsiteY5" fmla="*/ 3617844 h 4916557"/>
              <a:gd name="connsiteX6" fmla="*/ 12192000 w 12192000"/>
              <a:gd name="connsiteY6" fmla="*/ 4916557 h 4916557"/>
              <a:gd name="connsiteX7" fmla="*/ 0 w 12192000"/>
              <a:gd name="connsiteY7" fmla="*/ 4916557 h 4916557"/>
              <a:gd name="connsiteX8" fmla="*/ 0 w 12192000"/>
              <a:gd name="connsiteY8" fmla="*/ 3617844 h 4916557"/>
              <a:gd name="connsiteX9" fmla="*/ 3662977 w 12192000"/>
              <a:gd name="connsiteY9" fmla="*/ 3617844 h 4916557"/>
              <a:gd name="connsiteX10" fmla="*/ 4019905 w 12192000"/>
              <a:gd name="connsiteY10" fmla="*/ 2932113 h 4916557"/>
              <a:gd name="connsiteX11" fmla="*/ 1550512 w 12192000"/>
              <a:gd name="connsiteY11" fmla="*/ 1812148 h 4916557"/>
              <a:gd name="connsiteX12" fmla="*/ 4602835 w 12192000"/>
              <a:gd name="connsiteY12" fmla="*/ 1812161 h 49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4916557">
                <a:moveTo>
                  <a:pt x="5546035" y="0"/>
                </a:moveTo>
                <a:lnTo>
                  <a:pt x="6489234" y="1812161"/>
                </a:lnTo>
                <a:lnTo>
                  <a:pt x="9541557" y="1812148"/>
                </a:lnTo>
                <a:lnTo>
                  <a:pt x="7072164" y="2932113"/>
                </a:lnTo>
                <a:lnTo>
                  <a:pt x="7429092" y="3617844"/>
                </a:lnTo>
                <a:lnTo>
                  <a:pt x="12192000" y="3617844"/>
                </a:lnTo>
                <a:lnTo>
                  <a:pt x="12192000" y="4916557"/>
                </a:lnTo>
                <a:lnTo>
                  <a:pt x="0" y="4916557"/>
                </a:lnTo>
                <a:lnTo>
                  <a:pt x="0" y="3617844"/>
                </a:lnTo>
                <a:lnTo>
                  <a:pt x="3662977" y="3617844"/>
                </a:lnTo>
                <a:lnTo>
                  <a:pt x="4019905" y="2932113"/>
                </a:lnTo>
                <a:lnTo>
                  <a:pt x="1550512" y="1812148"/>
                </a:lnTo>
                <a:lnTo>
                  <a:pt x="4602835" y="1812161"/>
                </a:lnTo>
                <a:close/>
              </a:path>
            </a:pathLst>
          </a:cu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0" name="Imagem 9" descr="Diagrama&#10;&#10;Descrição gerada automaticamente com confiança média">
            <a:extLst>
              <a:ext uri="{FF2B5EF4-FFF2-40B4-BE49-F238E27FC236}">
                <a16:creationId xmlns:a16="http://schemas.microsoft.com/office/drawing/2014/main" id="{0341265D-BDE5-4055-9813-11A010FD37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28" y="278296"/>
            <a:ext cx="3033570" cy="523614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55864B-AC31-404E-A55C-208F6C0A5A2E}"/>
              </a:ext>
            </a:extLst>
          </p:cNvPr>
          <p:cNvSpPr txBox="1"/>
          <p:nvPr/>
        </p:nvSpPr>
        <p:spPr>
          <a:xfrm>
            <a:off x="1846673" y="3796852"/>
            <a:ext cx="11317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latin typeface="Disko" panose="02000000000000000000" pitchFamily="2" charset="0"/>
              </a:rPr>
              <a:t>GOL DE  APRENDIZAGEM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11A6DD3-AA6F-406F-95AA-CA4901BE9C3B}"/>
              </a:ext>
            </a:extLst>
          </p:cNvPr>
          <p:cNvSpPr txBox="1"/>
          <p:nvPr/>
        </p:nvSpPr>
        <p:spPr>
          <a:xfrm>
            <a:off x="0" y="5468056"/>
            <a:ext cx="11317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latin typeface="Disko" panose="02000000000000000000" pitchFamily="2" charset="0"/>
              </a:rPr>
              <a:t>SEMANA DE AVALIAÇÃO</a:t>
            </a:r>
          </a:p>
        </p:txBody>
      </p:sp>
      <p:pic>
        <p:nvPicPr>
          <p:cNvPr id="19" name="Imagem 18" descr="Diagrama&#10;&#10;Descrição gerada automaticamente">
            <a:extLst>
              <a:ext uri="{FF2B5EF4-FFF2-40B4-BE49-F238E27FC236}">
                <a16:creationId xmlns:a16="http://schemas.microsoft.com/office/drawing/2014/main" id="{814746FE-D011-4855-B8D5-19F6A52C6A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11" y="3770940"/>
            <a:ext cx="1899683" cy="1286272"/>
          </a:xfrm>
          <a:prstGeom prst="rect">
            <a:avLst/>
          </a:prstGeom>
        </p:spPr>
      </p:pic>
      <p:pic>
        <p:nvPicPr>
          <p:cNvPr id="21" name="Imagem 20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925DB085-E3BA-43CB-9604-69044591A0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12" y="5377068"/>
            <a:ext cx="1346540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73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485</Words>
  <Application>Microsoft Office PowerPoint</Application>
  <PresentationFormat>Widescreen</PresentationFormat>
  <Paragraphs>129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24" baseType="lpstr">
      <vt:lpstr>Arial</vt:lpstr>
      <vt:lpstr>Arial Black</vt:lpstr>
      <vt:lpstr>Boyz R Gross NF</vt:lpstr>
      <vt:lpstr>Calibri</vt:lpstr>
      <vt:lpstr>Calibri Light</vt:lpstr>
      <vt:lpstr>Cooper Black</vt:lpstr>
      <vt:lpstr>CreativeFonts1</vt:lpstr>
      <vt:lpstr>Disko</vt:lpstr>
      <vt:lpstr>Geometr415 Blk BT</vt:lpstr>
      <vt:lpstr>Gill Sans Ultra Bold</vt:lpstr>
      <vt:lpstr>Hearty Chintya Display</vt:lpstr>
      <vt:lpstr>Irineu Papito Negrito</vt:lpstr>
      <vt:lpstr>Irineu Tabua</vt:lpstr>
      <vt:lpstr>Quadrinho Balao Monica Irineu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cleuza santos</dc:creator>
  <cp:lastModifiedBy>cleuza santos</cp:lastModifiedBy>
  <cp:revision>8</cp:revision>
  <cp:lastPrinted>2021-09-20T15:09:01Z</cp:lastPrinted>
  <dcterms:created xsi:type="dcterms:W3CDTF">2021-09-19T14:26:51Z</dcterms:created>
  <dcterms:modified xsi:type="dcterms:W3CDTF">2021-09-24T23:32:48Z</dcterms:modified>
</cp:coreProperties>
</file>