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75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638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126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75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5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07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8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45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84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6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42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90C4F-C9E9-4FAD-88E9-56996F7EAF8B}" type="datetimeFigureOut">
              <a:rPr lang="pt-BR" smtClean="0"/>
              <a:t>11/04/2021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03FEC-01A6-495C-A285-7776229C5A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93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7029DBB-103B-4F76-8380-DC180B63E9F6}"/>
              </a:ext>
            </a:extLst>
          </p:cNvPr>
          <p:cNvSpPr txBox="1"/>
          <p:nvPr/>
        </p:nvSpPr>
        <p:spPr>
          <a:xfrm>
            <a:off x="2690546" y="786984"/>
            <a:ext cx="38229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/>
              <a:t>Aluna: (o ) _______________________________</a:t>
            </a:r>
          </a:p>
          <a:p>
            <a:pPr algn="just"/>
            <a:endParaRPr lang="pt-BR" sz="1400" dirty="0"/>
          </a:p>
          <a:p>
            <a:pPr algn="just"/>
            <a:r>
              <a:rPr lang="pt-BR" sz="1400" dirty="0"/>
              <a:t> O seguinte relatório visa avaliar o desenvolvimento das capacidades e competências dentro do eixos estruturantes da BNCC: as interações e as brincadeiras, por meio das habilidades desenvolvidas nos campos de experiências, baseado nas devolutivas.</a:t>
            </a:r>
          </a:p>
          <a:p>
            <a:pPr algn="just"/>
            <a:r>
              <a:rPr lang="pt-BR" sz="1400" dirty="0"/>
              <a:t>Registro feito nas observações e nas falas compartilhadas pelas famílias.</a:t>
            </a:r>
          </a:p>
          <a:p>
            <a:pPr algn="just"/>
            <a:endParaRPr lang="pt-BR" dirty="0"/>
          </a:p>
          <a:p>
            <a:pPr algn="just"/>
            <a:r>
              <a:rPr lang="pt-BR" sz="1600" dirty="0"/>
              <a:t>1</a:t>
            </a:r>
            <a:r>
              <a:rPr lang="pt-BR" dirty="0"/>
              <a:t>-</a:t>
            </a:r>
            <a:r>
              <a:rPr lang="pt-BR" sz="1400" dirty="0"/>
              <a:t>( )sentiu-se motivado a fazer as atividades.</a:t>
            </a:r>
          </a:p>
          <a:p>
            <a:pPr algn="just"/>
            <a:r>
              <a:rPr lang="pt-BR" sz="1400" dirty="0"/>
              <a:t>2-(   )adaptou ao modelo remoto?</a:t>
            </a:r>
          </a:p>
          <a:p>
            <a:pPr algn="just"/>
            <a:r>
              <a:rPr lang="pt-BR" sz="1400" dirty="0"/>
              <a:t>3-(   )não teve concentração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9F1635C-ABF3-45DC-BB5C-642BBBCCA2C1}"/>
              </a:ext>
            </a:extLst>
          </p:cNvPr>
          <p:cNvSpPr txBox="1"/>
          <p:nvPr/>
        </p:nvSpPr>
        <p:spPr>
          <a:xfrm>
            <a:off x="344536" y="4168875"/>
            <a:ext cx="628548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	</a:t>
            </a:r>
            <a:r>
              <a:rPr lang="pt-BR" sz="1400" dirty="0"/>
              <a:t>Todos os aspectos avaliados por este relatório estão em consonância com o disposto na Base Nacional Comum Curricular de acordo com os Campos de Experiências. BNCC</a:t>
            </a:r>
          </a:p>
          <a:p>
            <a:pPr algn="ctr"/>
            <a:r>
              <a:rPr lang="pt-BR" dirty="0"/>
              <a:t>TA -totalmente alcançado</a:t>
            </a:r>
          </a:p>
          <a:p>
            <a:pPr algn="ctr"/>
            <a:r>
              <a:rPr lang="pt-BR" sz="1600" dirty="0"/>
              <a:t>PA –parcialmente alcançado</a:t>
            </a:r>
          </a:p>
          <a:p>
            <a:r>
              <a:rPr lang="pt-BR" sz="1200" dirty="0"/>
              <a:t>(   ) Desenvolveu diferentes atividades, envio de áudios.</a:t>
            </a:r>
          </a:p>
          <a:p>
            <a:r>
              <a:rPr lang="pt-BR" sz="1200" dirty="0"/>
              <a:t>(      )Agiu  com empatia ao se relacionar com colegas professores, percebendo que as pessoas têm diferentes sentimentos, necessidades e maneiras de pensar e agir.</a:t>
            </a:r>
          </a:p>
          <a:p>
            <a:pPr algn="just"/>
            <a:r>
              <a:rPr lang="pt-BR" sz="1200" dirty="0"/>
              <a:t>(    ) Demonstrou interesse nas atividades propostas utilizando as mídias digitais, mesmo com certa dificuldade ou necessitando do apoio dos pais.</a:t>
            </a:r>
          </a:p>
          <a:p>
            <a:pPr algn="just"/>
            <a:r>
              <a:rPr lang="pt-BR" sz="1200" dirty="0"/>
              <a:t>(     )Levanta hipótese de escrita?</a:t>
            </a:r>
          </a:p>
          <a:p>
            <a:pPr algn="just"/>
            <a:r>
              <a:rPr lang="pt-BR" sz="1200" dirty="0"/>
              <a:t>(  ) Expressou-se livremente por meio de desenho, pintura, colagem, dobradura e escultura, criando sua próprias produções.</a:t>
            </a:r>
          </a:p>
          <a:p>
            <a:pPr algn="just"/>
            <a:r>
              <a:rPr lang="pt-BR" sz="1050" dirty="0"/>
              <a:t>(     )</a:t>
            </a:r>
            <a:r>
              <a:rPr lang="pt-BR" sz="1200" dirty="0"/>
              <a:t> Demonstrou coordenação de  suas habilidades manuais no atendimento adequado a seus interesses e necessidades em situações diversas.</a:t>
            </a:r>
          </a:p>
          <a:p>
            <a:pPr algn="just"/>
            <a:r>
              <a:rPr lang="pt-BR" sz="1200" dirty="0"/>
              <a:t>(      )Identifica e escreve o próprio nome?</a:t>
            </a:r>
          </a:p>
          <a:p>
            <a:pPr algn="just"/>
            <a:r>
              <a:rPr lang="pt-BR" sz="1200" dirty="0"/>
              <a:t>(      ) Apresentou avanço nas suas potencialidades individuais no decorrer das aulas remotas?</a:t>
            </a:r>
          </a:p>
          <a:p>
            <a:pPr algn="just"/>
            <a:r>
              <a:rPr lang="pt-BR" sz="1200" dirty="0"/>
              <a:t>(      ) Mostrou-se autônomo,  capaz de tomar iniciativas para realizar os comandos pelo professor. </a:t>
            </a:r>
          </a:p>
          <a:p>
            <a:pPr algn="just"/>
            <a:r>
              <a:rPr lang="pt-BR" sz="1200" dirty="0"/>
              <a:t>(      ) Realizou as atividades que foram propostas nas aulas remotas. </a:t>
            </a:r>
          </a:p>
          <a:p>
            <a:pPr algn="just"/>
            <a:r>
              <a:rPr lang="pt-BR" sz="1200" dirty="0"/>
              <a:t>(      ) Reconhece alguma manifestação cultural da sua região?</a:t>
            </a:r>
          </a:p>
          <a:p>
            <a:pPr algn="just"/>
            <a:r>
              <a:rPr lang="pt-BR" sz="1200" dirty="0"/>
              <a:t>(      ) Identifica numerais  e quantidades?</a:t>
            </a:r>
          </a:p>
          <a:p>
            <a:pPr algn="just"/>
            <a:r>
              <a:rPr lang="pt-BR" sz="1200" dirty="0"/>
              <a:t>(    )</a:t>
            </a:r>
            <a:r>
              <a:rPr lang="pt-BR" sz="1600" dirty="0"/>
              <a:t> </a:t>
            </a:r>
            <a:r>
              <a:rPr lang="pt-BR" sz="1200" dirty="0"/>
              <a:t>Expressou suas ideias, desejos e sentimentos sobre suas vivências, por meio da linguagem oral e escrita (escrita espontânea), de fotos desenhos e outras formas de expressão</a:t>
            </a:r>
            <a:r>
              <a:rPr lang="pt-BR" sz="1600" dirty="0"/>
              <a:t>.</a:t>
            </a:r>
          </a:p>
          <a:p>
            <a:pPr algn="just"/>
            <a:r>
              <a:rPr lang="pt-BR" sz="1600" dirty="0"/>
              <a:t>(    ) </a:t>
            </a:r>
            <a:r>
              <a:rPr lang="pt-BR" sz="1200" dirty="0"/>
              <a:t>classifica objetos e formas geométricas?</a:t>
            </a:r>
            <a:endParaRPr lang="pt-BR" sz="1600" dirty="0"/>
          </a:p>
          <a:p>
            <a:pPr algn="just"/>
            <a:r>
              <a:rPr lang="pt-BR" sz="1600" dirty="0"/>
              <a:t>(    )</a:t>
            </a:r>
            <a:r>
              <a:rPr lang="pt-BR" sz="1100" dirty="0"/>
              <a:t> acionou repertório de imagens, sons, palavras, movimentos e cores.</a:t>
            </a:r>
            <a:r>
              <a:rPr lang="pt-BR" sz="1600" dirty="0"/>
              <a:t> </a:t>
            </a:r>
          </a:p>
          <a:p>
            <a:pPr algn="just"/>
            <a:endParaRPr lang="pt-BR" sz="12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2105C3D-41CE-4B77-9997-76FD9DB52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5" y="0"/>
            <a:ext cx="286257" cy="434666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1ECA152-AC15-41BF-AE6F-993CEB7E24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6" y="4212919"/>
            <a:ext cx="286257" cy="569579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2F07FAF-A2C9-47C2-B3B1-608619936D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376" y="0"/>
            <a:ext cx="286257" cy="741573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3E7F3BD-DD5C-4FFC-8E28-0964B757FD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38" y="2768930"/>
            <a:ext cx="286257" cy="713707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FF1FFC4F-6968-41AD-AE58-9BE3B244DD5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39150" y="-3043209"/>
            <a:ext cx="286257" cy="629548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8181EE78-04D0-459C-9ADE-78A58F5031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50715" y="6615129"/>
            <a:ext cx="286257" cy="6295485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E50BB8B-5662-4FEF-AA9A-80041F77B38E}"/>
              </a:ext>
            </a:extLst>
          </p:cNvPr>
          <p:cNvSpPr/>
          <p:nvPr/>
        </p:nvSpPr>
        <p:spPr>
          <a:xfrm>
            <a:off x="346100" y="543565"/>
            <a:ext cx="2358816" cy="3465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72B0AFB-C7BB-49CE-9C64-D9E10307CEF1}"/>
              </a:ext>
            </a:extLst>
          </p:cNvPr>
          <p:cNvSpPr txBox="1"/>
          <p:nvPr/>
        </p:nvSpPr>
        <p:spPr>
          <a:xfrm>
            <a:off x="565714" y="725157"/>
            <a:ext cx="2017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FOTO DO ALUNO</a:t>
            </a:r>
          </a:p>
        </p:txBody>
      </p:sp>
    </p:spTree>
    <p:extLst>
      <p:ext uri="{BB962C8B-B14F-4D97-AF65-F5344CB8AC3E}">
        <p14:creationId xmlns:p14="http://schemas.microsoft.com/office/powerpoint/2010/main" val="2979993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353</Words>
  <Application>Microsoft Office PowerPoint</Application>
  <PresentationFormat>Papel A4 (210 x 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cleuza santos</dc:creator>
  <cp:lastModifiedBy>cleuza santos</cp:lastModifiedBy>
  <cp:revision>1</cp:revision>
  <dcterms:created xsi:type="dcterms:W3CDTF">2021-04-11T21:31:35Z</dcterms:created>
  <dcterms:modified xsi:type="dcterms:W3CDTF">2021-04-11T21:33:53Z</dcterms:modified>
</cp:coreProperties>
</file>